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2"/>
  </p:notesMasterIdLst>
  <p:sldIdLst>
    <p:sldId id="256" r:id="rId2"/>
    <p:sldId id="376" r:id="rId3"/>
    <p:sldId id="375" r:id="rId4"/>
    <p:sldId id="377" r:id="rId5"/>
    <p:sldId id="379" r:id="rId6"/>
    <p:sldId id="378" r:id="rId7"/>
    <p:sldId id="258" r:id="rId8"/>
    <p:sldId id="381" r:id="rId9"/>
    <p:sldId id="380" r:id="rId10"/>
    <p:sldId id="257" r:id="rId11"/>
  </p:sldIdLst>
  <p:sldSz cx="9144000" cy="6858000" type="screen4x3"/>
  <p:notesSz cx="6797675" cy="9926638"/>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960" userDrawn="1">
          <p15:clr>
            <a:srgbClr val="A4A3A4"/>
          </p15:clr>
        </p15:guide>
        <p15:guide id="2" pos="3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465" autoAdjust="0"/>
  </p:normalViewPr>
  <p:slideViewPr>
    <p:cSldViewPr>
      <p:cViewPr>
        <p:scale>
          <a:sx n="60" d="100"/>
          <a:sy n="60" d="100"/>
        </p:scale>
        <p:origin x="828" y="-54"/>
      </p:cViewPr>
      <p:guideLst>
        <p:guide orient="horz" pos="960"/>
        <p:guide pos="38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63F8C2B-DF9C-4DD6-86C9-5824DFB4FF14}" type="datetimeFigureOut">
              <a:rPr lang="en-US" smtClean="0"/>
              <a:t>10/1/2019</a:t>
            </a:fld>
            <a:endParaRPr lang="en-US"/>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888CFD1-34A1-43AD-8497-4E9A876668BB}" type="slidenum">
              <a:rPr lang="en-US" smtClean="0"/>
              <a:t>‹#›</a:t>
            </a:fld>
            <a:endParaRPr lang="en-US"/>
          </a:p>
        </p:txBody>
      </p:sp>
    </p:spTree>
    <p:extLst>
      <p:ext uri="{BB962C8B-B14F-4D97-AF65-F5344CB8AC3E}">
        <p14:creationId xmlns:p14="http://schemas.microsoft.com/office/powerpoint/2010/main" val="98677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4" name="Arrotonda singolo angolo rettangolo 6"/>
          <p:cNvSpPr/>
          <p:nvPr/>
        </p:nvSpPr>
        <p:spPr>
          <a:xfrm>
            <a:off x="0" y="0"/>
            <a:ext cx="9144000" cy="6858000"/>
          </a:xfrm>
          <a:prstGeom prst="round1Rect">
            <a:avLst>
              <a:gd name="adj" fmla="val 1861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 name="Rettangolo 4"/>
          <p:cNvSpPr/>
          <p:nvPr/>
        </p:nvSpPr>
        <p:spPr>
          <a:xfrm>
            <a:off x="2089150" y="6524625"/>
            <a:ext cx="7054850" cy="333375"/>
          </a:xfrm>
          <a:prstGeom prst="rect">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latin typeface="Calibri" pitchFamily="34" charset="0"/>
            </a:endParaRPr>
          </a:p>
        </p:txBody>
      </p:sp>
      <p:sp>
        <p:nvSpPr>
          <p:cNvPr id="6" name="Rettangolo 5"/>
          <p:cNvSpPr/>
          <p:nvPr/>
        </p:nvSpPr>
        <p:spPr>
          <a:xfrm>
            <a:off x="2082800" y="2565400"/>
            <a:ext cx="7061200" cy="1439863"/>
          </a:xfrm>
          <a:prstGeom prst="rect">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latin typeface="Calibri" pitchFamily="34" charset="0"/>
            </a:endParaRPr>
          </a:p>
        </p:txBody>
      </p:sp>
      <p:sp>
        <p:nvSpPr>
          <p:cNvPr id="3" name="Sottotitolo 2"/>
          <p:cNvSpPr>
            <a:spLocks noGrp="1"/>
          </p:cNvSpPr>
          <p:nvPr>
            <p:ph type="subTitle" idx="1"/>
          </p:nvPr>
        </p:nvSpPr>
        <p:spPr>
          <a:xfrm>
            <a:off x="2123728" y="4058022"/>
            <a:ext cx="7020272" cy="1512168"/>
          </a:xfrm>
          <a:prstGeom prst="rect">
            <a:avLst/>
          </a:prstGeom>
          <a:noFill/>
        </p:spPr>
        <p:txBody>
          <a:bodyPr lIns="0" tIns="0" rIns="108000" bIns="0" anchor="t" anchorCtr="0"/>
          <a:lstStyle>
            <a:lvl1pPr marL="0" indent="0" algn="r">
              <a:buNone/>
              <a:defRPr sz="2400">
                <a:solidFill>
                  <a:schemeClr val="bg1">
                    <a:lumMod val="75000"/>
                  </a:schemeClr>
                </a:solidFill>
                <a:effectLst>
                  <a:outerShdw blurRad="38100" dist="38100" dir="2700000" algn="tl">
                    <a:srgbClr val="000000">
                      <a:alpha val="43137"/>
                    </a:srgbClr>
                  </a:outerShdw>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it-IT" dirty="0"/>
          </a:p>
        </p:txBody>
      </p:sp>
      <p:sp>
        <p:nvSpPr>
          <p:cNvPr id="2" name="Titolo 1"/>
          <p:cNvSpPr>
            <a:spLocks noGrp="1"/>
          </p:cNvSpPr>
          <p:nvPr>
            <p:ph type="ctrTitle"/>
          </p:nvPr>
        </p:nvSpPr>
        <p:spPr>
          <a:xfrm>
            <a:off x="2123728" y="2535039"/>
            <a:ext cx="7020272" cy="1470025"/>
          </a:xfrm>
          <a:noFill/>
        </p:spPr>
        <p:txBody>
          <a:bodyPr lIns="0" tIns="0" rIns="108000" bIns="0"/>
          <a:lstStyle>
            <a:lvl1pPr algn="r">
              <a:defRPr b="0">
                <a:solidFill>
                  <a:schemeClr val="accent1">
                    <a:lumMod val="75000"/>
                  </a:schemeClr>
                </a:solidFill>
                <a:effectLst>
                  <a:outerShdw blurRad="38100" dist="38100" dir="2700000" algn="tl">
                    <a:srgbClr val="000000">
                      <a:alpha val="43137"/>
                    </a:srgbClr>
                  </a:outerShdw>
                </a:effectLst>
                <a:latin typeface="+mj-lt"/>
              </a:defRPr>
            </a:lvl1pPr>
          </a:lstStyle>
          <a:p>
            <a:r>
              <a:rPr lang="it-IT"/>
              <a:t>Fare clic per modificare lo stile del titolo</a:t>
            </a:r>
            <a:endParaRPr lang="it-IT" dirty="0"/>
          </a:p>
        </p:txBody>
      </p:sp>
      <p:sp>
        <p:nvSpPr>
          <p:cNvPr id="8" name="Segnaposto data 3"/>
          <p:cNvSpPr>
            <a:spLocks noGrp="1"/>
          </p:cNvSpPr>
          <p:nvPr>
            <p:ph type="dt" sz="half" idx="10"/>
          </p:nvPr>
        </p:nvSpPr>
        <p:spPr>
          <a:xfrm>
            <a:off x="7010400" y="6519863"/>
            <a:ext cx="2133600" cy="338137"/>
          </a:xfrm>
        </p:spPr>
        <p:txBody>
          <a:bodyPr/>
          <a:lstStyle>
            <a:lvl1pPr>
              <a:defRPr>
                <a:solidFill>
                  <a:srgbClr val="376092"/>
                </a:solidFill>
              </a:defRPr>
            </a:lvl1pPr>
          </a:lstStyle>
          <a:p>
            <a:endParaRPr lang="en-US" altLang="en-US"/>
          </a:p>
        </p:txBody>
      </p:sp>
      <p:sp>
        <p:nvSpPr>
          <p:cNvPr id="9" name="Segnaposto piè di pagina 4"/>
          <p:cNvSpPr>
            <a:spLocks noGrp="1"/>
          </p:cNvSpPr>
          <p:nvPr>
            <p:ph type="ftr" sz="quarter" idx="11"/>
          </p:nvPr>
        </p:nvSpPr>
        <p:spPr>
          <a:xfrm>
            <a:off x="2555875" y="6519863"/>
            <a:ext cx="4464050" cy="338137"/>
          </a:xfrm>
        </p:spPr>
        <p:txBody>
          <a:bodyPr/>
          <a:lstStyle>
            <a:lvl1pPr algn="r">
              <a:defRPr>
                <a:solidFill>
                  <a:srgbClr val="376092"/>
                </a:solidFill>
              </a:defRPr>
            </a:lvl1pPr>
          </a:lstStyle>
          <a:p>
            <a:r>
              <a:rPr lang="en-US" altLang="en-US"/>
              <a:t>Filippo Cugini</a:t>
            </a:r>
          </a:p>
        </p:txBody>
      </p:sp>
    </p:spTree>
    <p:extLst>
      <p:ext uri="{BB962C8B-B14F-4D97-AF65-F5344CB8AC3E}">
        <p14:creationId xmlns:p14="http://schemas.microsoft.com/office/powerpoint/2010/main" val="2686053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reamble and 3 columns">
    <p:spTree>
      <p:nvGrpSpPr>
        <p:cNvPr id="1" name=""/>
        <p:cNvGrpSpPr/>
        <p:nvPr/>
      </p:nvGrpSpPr>
      <p:grpSpPr>
        <a:xfrm>
          <a:off x="0" y="0"/>
          <a:ext cx="0" cy="0"/>
          <a:chOff x="0" y="0"/>
          <a:chExt cx="0" cy="0"/>
        </a:xfrm>
      </p:grpSpPr>
      <p:sp>
        <p:nvSpPr>
          <p:cNvPr id="8" name="Content Placeholder 3"/>
          <p:cNvSpPr>
            <a:spLocks noGrp="1"/>
          </p:cNvSpPr>
          <p:nvPr>
            <p:ph sz="quarter" idx="12" hasCustomPrompt="1"/>
          </p:nvPr>
        </p:nvSpPr>
        <p:spPr>
          <a:xfrm>
            <a:off x="4680347" y="4149725"/>
            <a:ext cx="1944291" cy="2087563"/>
          </a:xfrm>
          <a:prstGeom prst="rect">
            <a:avLst/>
          </a:prstGeom>
        </p:spPr>
        <p:txBody>
          <a:bodyPr tIns="0"/>
          <a:lstStyle>
            <a:lvl1pPr>
              <a:defRPr sz="1500"/>
            </a:lvl1pPr>
            <a:lvl2pPr>
              <a:defRPr sz="1500"/>
            </a:lvl2pPr>
            <a:lvl3pPr>
              <a:defRPr sz="1500"/>
            </a:lvl3pPr>
            <a:lvl4pPr>
              <a:defRPr sz="1500"/>
            </a:lvl4pPr>
            <a:lvl5pPr>
              <a:defRPr sz="1500"/>
            </a:lvl5pPr>
          </a:lstStyle>
          <a:p>
            <a:pPr lvl="0"/>
            <a:r>
              <a:rPr lang="en-US" dirty="0"/>
              <a:t>For heading, use Hilda in bold. For copy and bullets, use Hilda Light.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sz="quarter" idx="11" hasCustomPrompt="1"/>
          </p:nvPr>
        </p:nvSpPr>
        <p:spPr>
          <a:xfrm>
            <a:off x="2519363" y="4149725"/>
            <a:ext cx="1944291" cy="2087562"/>
          </a:xfrm>
          <a:prstGeom prst="rect">
            <a:avLst/>
          </a:prstGeom>
        </p:spPr>
        <p:txBody>
          <a:bodyPr tIns="0"/>
          <a:lstStyle>
            <a:lvl1pPr>
              <a:defRPr sz="1500"/>
            </a:lvl1pPr>
            <a:lvl2pPr>
              <a:defRPr sz="1500"/>
            </a:lvl2pPr>
            <a:lvl3pPr>
              <a:defRPr sz="1500"/>
            </a:lvl3pPr>
            <a:lvl4pPr>
              <a:defRPr sz="1500"/>
            </a:lvl4pPr>
            <a:lvl5pPr>
              <a:defRPr sz="1500"/>
            </a:lvl5pPr>
          </a:lstStyle>
          <a:p>
            <a:pPr lvl="0"/>
            <a:r>
              <a:rPr lang="en-US" dirty="0"/>
              <a:t>For heading, use Hilda in bold. For copy and bullets, use Hilda Light.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1"/>
          <p:cNvSpPr>
            <a:spLocks noGrp="1"/>
          </p:cNvSpPr>
          <p:nvPr>
            <p:ph sz="quarter" idx="10"/>
          </p:nvPr>
        </p:nvSpPr>
        <p:spPr>
          <a:xfrm>
            <a:off x="359569" y="1844675"/>
            <a:ext cx="1944291" cy="4392612"/>
          </a:xfrm>
          <a:prstGeom prst="rect">
            <a:avLst/>
          </a:prstGeom>
        </p:spPr>
        <p:txBody>
          <a:bodyPr/>
          <a:lstStyle>
            <a:lvl1pPr marL="0" indent="0">
              <a:buFont typeface="Arial" panose="020B0604020202020204" pitchFamily="34" charset="0"/>
              <a:buNone/>
              <a:defRPr sz="1875">
                <a:latin typeface="+mj-lt"/>
              </a:defRPr>
            </a:lvl1pPr>
            <a:lvl2pPr marL="0" indent="0">
              <a:buFont typeface="Arial" panose="020B0604020202020204" pitchFamily="34" charset="0"/>
              <a:buNone/>
              <a:defRPr sz="1875">
                <a:latin typeface="+mj-lt"/>
              </a:defRPr>
            </a:lvl2pPr>
            <a:lvl3pPr marL="257175" indent="0">
              <a:buFont typeface="Arial" panose="020B0604020202020204" pitchFamily="34" charset="0"/>
              <a:buNone/>
              <a:defRPr sz="1875">
                <a:latin typeface="+mj-lt"/>
              </a:defRPr>
            </a:lvl3pPr>
            <a:lvl4pPr marL="514350" indent="0">
              <a:buFont typeface="Arial" panose="020B0604020202020204" pitchFamily="34" charset="0"/>
              <a:buNone/>
              <a:defRPr sz="1875">
                <a:latin typeface="+mj-lt"/>
              </a:defRPr>
            </a:lvl4pPr>
            <a:lvl5pPr marL="771525" indent="0">
              <a:buFont typeface="Arial" panose="020B0604020202020204" pitchFamily="34" charset="0"/>
              <a:buNone/>
              <a:defRPr sz="1875">
                <a:latin typeface="+mj-lt"/>
              </a:defRPr>
            </a:lvl5pPr>
          </a:lstStyle>
          <a:p>
            <a:pPr lvl="0"/>
            <a:r>
              <a:rPr lang="en-US"/>
              <a:t>Edit Master text styles</a:t>
            </a:r>
          </a:p>
        </p:txBody>
      </p:sp>
      <p:sp>
        <p:nvSpPr>
          <p:cNvPr id="9" name="Content Placeholder 3"/>
          <p:cNvSpPr>
            <a:spLocks noGrp="1"/>
          </p:cNvSpPr>
          <p:nvPr>
            <p:ph sz="quarter" idx="13" hasCustomPrompt="1"/>
          </p:nvPr>
        </p:nvSpPr>
        <p:spPr>
          <a:xfrm>
            <a:off x="6840142" y="4149725"/>
            <a:ext cx="1944290" cy="2087563"/>
          </a:xfrm>
          <a:prstGeom prst="rect">
            <a:avLst/>
          </a:prstGeom>
        </p:spPr>
        <p:txBody>
          <a:bodyPr tIns="0"/>
          <a:lstStyle>
            <a:lvl1pPr>
              <a:defRPr sz="1500"/>
            </a:lvl1pPr>
            <a:lvl2pPr>
              <a:defRPr sz="1500"/>
            </a:lvl2pPr>
            <a:lvl3pPr>
              <a:defRPr sz="1500"/>
            </a:lvl3pPr>
            <a:lvl4pPr>
              <a:defRPr sz="1500"/>
            </a:lvl4pPr>
            <a:lvl5pPr>
              <a:defRPr sz="1500"/>
            </a:lvl5pPr>
          </a:lstStyle>
          <a:p>
            <a:pPr lvl="0"/>
            <a:r>
              <a:rPr lang="en-US" dirty="0"/>
              <a:t>For heading, use Hilda in bold. For copy and bullets, use Hilda Light.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_SM"/>
          <p:cNvSpPr>
            <a:spLocks noGrp="1" noChangeArrowheads="1"/>
          </p:cNvSpPr>
          <p:nvPr>
            <p:ph type="title" hasCustomPrompt="1"/>
          </p:nvPr>
        </p:nvSpPr>
        <p:spPr bwMode="auto">
          <a:xfrm>
            <a:off x="359568" y="476250"/>
            <a:ext cx="6265070" cy="1081088"/>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defRPr/>
            </a:lvl1pPr>
          </a:lstStyle>
          <a:p>
            <a:pPr lvl="0"/>
            <a:r>
              <a:rPr lang="en-US" dirty="0"/>
              <a:t>Slide title, </a:t>
            </a:r>
            <a:br>
              <a:rPr lang="en-US" dirty="0"/>
            </a:br>
            <a:r>
              <a:rPr lang="en-US" dirty="0"/>
              <a:t>Hilda 40pt, Ericsson Black, max 2-lines</a:t>
            </a:r>
          </a:p>
        </p:txBody>
      </p:sp>
    </p:spTree>
    <p:extLst>
      <p:ext uri="{BB962C8B-B14F-4D97-AF65-F5344CB8AC3E}">
        <p14:creationId xmlns:p14="http://schemas.microsoft.com/office/powerpoint/2010/main" val="967329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4 columns with visuals">
    <p:spTree>
      <p:nvGrpSpPr>
        <p:cNvPr id="1" name=""/>
        <p:cNvGrpSpPr/>
        <p:nvPr/>
      </p:nvGrpSpPr>
      <p:grpSpPr>
        <a:xfrm>
          <a:off x="0" y="0"/>
          <a:ext cx="0" cy="0"/>
          <a:chOff x="0" y="0"/>
          <a:chExt cx="0" cy="0"/>
        </a:xfrm>
      </p:grpSpPr>
      <p:sp>
        <p:nvSpPr>
          <p:cNvPr id="8" name="Content Placeholder 3"/>
          <p:cNvSpPr>
            <a:spLocks noGrp="1"/>
          </p:cNvSpPr>
          <p:nvPr>
            <p:ph sz="quarter" idx="12" hasCustomPrompt="1"/>
          </p:nvPr>
        </p:nvSpPr>
        <p:spPr>
          <a:xfrm>
            <a:off x="4680347" y="4149725"/>
            <a:ext cx="1944291" cy="2087563"/>
          </a:xfrm>
          <a:prstGeom prst="rect">
            <a:avLst/>
          </a:prstGeom>
        </p:spPr>
        <p:txBody>
          <a:bodyPr tIns="0"/>
          <a:lstStyle>
            <a:lvl1pPr>
              <a:defRPr sz="1500"/>
            </a:lvl1pPr>
            <a:lvl2pPr>
              <a:defRPr sz="1500"/>
            </a:lvl2pPr>
            <a:lvl3pPr>
              <a:defRPr sz="1500"/>
            </a:lvl3pPr>
            <a:lvl4pPr>
              <a:defRPr sz="1500"/>
            </a:lvl4pPr>
            <a:lvl5pPr>
              <a:defRPr sz="1500"/>
            </a:lvl5pPr>
          </a:lstStyle>
          <a:p>
            <a:pPr lvl="0"/>
            <a:r>
              <a:rPr lang="en-US" dirty="0"/>
              <a:t>For heading, use Hilda in bold. For copy and bullets, use Hilda Light.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sz="quarter" idx="11" hasCustomPrompt="1"/>
          </p:nvPr>
        </p:nvSpPr>
        <p:spPr>
          <a:xfrm>
            <a:off x="2519362" y="4149725"/>
            <a:ext cx="1944292" cy="2087563"/>
          </a:xfrm>
          <a:prstGeom prst="rect">
            <a:avLst/>
          </a:prstGeom>
        </p:spPr>
        <p:txBody>
          <a:bodyPr tIns="0"/>
          <a:lstStyle>
            <a:lvl1pPr>
              <a:defRPr sz="1500"/>
            </a:lvl1pPr>
            <a:lvl2pPr>
              <a:defRPr sz="1500"/>
            </a:lvl2pPr>
            <a:lvl3pPr>
              <a:defRPr sz="1500"/>
            </a:lvl3pPr>
            <a:lvl4pPr>
              <a:defRPr sz="1500"/>
            </a:lvl4pPr>
            <a:lvl5pPr>
              <a:defRPr sz="1500"/>
            </a:lvl5pPr>
          </a:lstStyle>
          <a:p>
            <a:pPr lvl="0"/>
            <a:r>
              <a:rPr lang="en-US" dirty="0"/>
              <a:t>For heading, use Hilda in bold. For copy and bullets, use Hilda Light.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1"/>
          <p:cNvSpPr>
            <a:spLocks noGrp="1"/>
          </p:cNvSpPr>
          <p:nvPr>
            <p:ph sz="quarter" idx="10" hasCustomPrompt="1"/>
          </p:nvPr>
        </p:nvSpPr>
        <p:spPr>
          <a:xfrm>
            <a:off x="359569" y="4149725"/>
            <a:ext cx="1944291" cy="2087563"/>
          </a:xfrm>
          <a:prstGeom prst="rect">
            <a:avLst/>
          </a:prstGeom>
        </p:spPr>
        <p:txBody>
          <a:bodyPr tIns="0"/>
          <a:lstStyle>
            <a:lvl1pPr>
              <a:defRPr sz="1500"/>
            </a:lvl1pPr>
            <a:lvl2pPr>
              <a:defRPr sz="1500"/>
            </a:lvl2pPr>
            <a:lvl3pPr>
              <a:defRPr sz="1500"/>
            </a:lvl3pPr>
            <a:lvl4pPr>
              <a:defRPr sz="1500"/>
            </a:lvl4pPr>
            <a:lvl5pPr>
              <a:defRPr sz="1500"/>
            </a:lvl5pPr>
          </a:lstStyle>
          <a:p>
            <a:pPr lvl="0"/>
            <a:r>
              <a:rPr lang="en-US" dirty="0"/>
              <a:t>For heading, use Hilda in bold. For copy and bullets, use Hilda Light.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quarter" idx="13" hasCustomPrompt="1"/>
          </p:nvPr>
        </p:nvSpPr>
        <p:spPr>
          <a:xfrm>
            <a:off x="6841333" y="4149725"/>
            <a:ext cx="1943099" cy="2087563"/>
          </a:xfrm>
          <a:prstGeom prst="rect">
            <a:avLst/>
          </a:prstGeom>
        </p:spPr>
        <p:txBody>
          <a:bodyPr tIns="0"/>
          <a:lstStyle>
            <a:lvl1pPr>
              <a:defRPr sz="1500"/>
            </a:lvl1pPr>
            <a:lvl2pPr>
              <a:defRPr sz="1500"/>
            </a:lvl2pPr>
            <a:lvl3pPr>
              <a:defRPr sz="1500"/>
            </a:lvl3pPr>
            <a:lvl4pPr>
              <a:defRPr sz="1500"/>
            </a:lvl4pPr>
            <a:lvl5pPr>
              <a:defRPr sz="1500"/>
            </a:lvl5pPr>
          </a:lstStyle>
          <a:p>
            <a:pPr lvl="0"/>
            <a:r>
              <a:rPr lang="en-US" dirty="0"/>
              <a:t>For heading, use Hilda in bold. For copy and bullets, use Hilda Light.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_SM"/>
          <p:cNvSpPr>
            <a:spLocks noGrp="1" noChangeArrowheads="1"/>
          </p:cNvSpPr>
          <p:nvPr>
            <p:ph type="title" hasCustomPrompt="1"/>
          </p:nvPr>
        </p:nvSpPr>
        <p:spPr bwMode="auto">
          <a:xfrm>
            <a:off x="359569" y="476250"/>
            <a:ext cx="6265069" cy="1081088"/>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defRPr/>
            </a:lvl1pPr>
          </a:lstStyle>
          <a:p>
            <a:pPr lvl="0"/>
            <a:r>
              <a:rPr lang="en-US" dirty="0"/>
              <a:t>Slide title, </a:t>
            </a:r>
            <a:br>
              <a:rPr lang="en-US" dirty="0"/>
            </a:br>
            <a:r>
              <a:rPr lang="en-US" dirty="0"/>
              <a:t>Hilda 40pt, Ericsson Black, max 2-lines</a:t>
            </a:r>
          </a:p>
        </p:txBody>
      </p:sp>
    </p:spTree>
    <p:extLst>
      <p:ext uri="{BB962C8B-B14F-4D97-AF65-F5344CB8AC3E}">
        <p14:creationId xmlns:p14="http://schemas.microsoft.com/office/powerpoint/2010/main" val="3726883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8 Content">
    <p:spTree>
      <p:nvGrpSpPr>
        <p:cNvPr id="1" name=""/>
        <p:cNvGrpSpPr/>
        <p:nvPr/>
      </p:nvGrpSpPr>
      <p:grpSpPr>
        <a:xfrm>
          <a:off x="0" y="0"/>
          <a:ext cx="0" cy="0"/>
          <a:chOff x="0" y="0"/>
          <a:chExt cx="0" cy="0"/>
        </a:xfrm>
      </p:grpSpPr>
      <p:sp>
        <p:nvSpPr>
          <p:cNvPr id="6" name="Content Placeholder 4"/>
          <p:cNvSpPr>
            <a:spLocks noGrp="1"/>
          </p:cNvSpPr>
          <p:nvPr>
            <p:ph sz="quarter" idx="4" hasCustomPrompt="1"/>
          </p:nvPr>
        </p:nvSpPr>
        <p:spPr>
          <a:xfrm>
            <a:off x="4680348" y="4150995"/>
            <a:ext cx="1944290" cy="2086292"/>
          </a:xfrm>
          <a:prstGeom prst="rect">
            <a:avLst/>
          </a:prstGeom>
        </p:spPr>
        <p:txBody>
          <a:bodyPr/>
          <a:lstStyle>
            <a:lvl1pPr>
              <a:defRPr sz="1500"/>
            </a:lvl1pPr>
            <a:lvl2pPr>
              <a:defRPr sz="1500"/>
            </a:lvl2pPr>
            <a:lvl3pPr>
              <a:defRPr sz="1500"/>
            </a:lvl3pPr>
            <a:lvl4pPr>
              <a:defRPr sz="1500"/>
            </a:lvl4pPr>
            <a:lvl5pPr>
              <a:defRPr sz="1500"/>
            </a:lvl5pPr>
          </a:lstStyle>
          <a:p>
            <a:pPr lvl="0"/>
            <a:r>
              <a:rPr lang="en-US" dirty="0"/>
              <a:t>For heading, use Hilda in bold. For copy and bullets, use Hilda Light.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p:cNvSpPr>
            <a:spLocks noGrp="1"/>
          </p:cNvSpPr>
          <p:nvPr>
            <p:ph sz="quarter" idx="3" hasCustomPrompt="1"/>
          </p:nvPr>
        </p:nvSpPr>
        <p:spPr>
          <a:xfrm>
            <a:off x="359568" y="4149725"/>
            <a:ext cx="1944292" cy="2087563"/>
          </a:xfrm>
          <a:prstGeom prst="rect">
            <a:avLst/>
          </a:prstGeom>
        </p:spPr>
        <p:txBody>
          <a:bodyPr/>
          <a:lstStyle>
            <a:lvl1pPr>
              <a:defRPr sz="1500"/>
            </a:lvl1pPr>
            <a:lvl2pPr>
              <a:defRPr sz="1500"/>
            </a:lvl2pPr>
            <a:lvl3pPr>
              <a:defRPr sz="1500"/>
            </a:lvl3pPr>
            <a:lvl4pPr>
              <a:defRPr sz="1500"/>
            </a:lvl4pPr>
            <a:lvl5pPr>
              <a:defRPr sz="1500"/>
            </a:lvl5pPr>
          </a:lstStyle>
          <a:p>
            <a:pPr lvl="0"/>
            <a:r>
              <a:rPr lang="en-US" dirty="0"/>
              <a:t>For heading, use Hilda in bold. For copy and bullets, use Hilda Light.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quarter" idx="2" hasCustomPrompt="1"/>
          </p:nvPr>
        </p:nvSpPr>
        <p:spPr>
          <a:xfrm>
            <a:off x="4680348" y="1844675"/>
            <a:ext cx="1944290" cy="2089150"/>
          </a:xfrm>
          <a:prstGeom prst="rect">
            <a:avLst/>
          </a:prstGeom>
        </p:spPr>
        <p:txBody>
          <a:bodyPr/>
          <a:lstStyle>
            <a:lvl1pPr>
              <a:defRPr sz="1500"/>
            </a:lvl1pPr>
            <a:lvl2pPr>
              <a:defRPr sz="1500"/>
            </a:lvl2pPr>
            <a:lvl3pPr>
              <a:defRPr sz="1500"/>
            </a:lvl3pPr>
            <a:lvl4pPr>
              <a:defRPr sz="1500"/>
            </a:lvl4pPr>
            <a:lvl5pPr>
              <a:defRPr sz="1500"/>
            </a:lvl5pPr>
          </a:lstStyle>
          <a:p>
            <a:pPr lvl="0"/>
            <a:r>
              <a:rPr lang="en-US" dirty="0"/>
              <a:t>For heading, use Hilda in bold. For copy and bullets, use Hilda Light.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 hasCustomPrompt="1"/>
          </p:nvPr>
        </p:nvSpPr>
        <p:spPr>
          <a:xfrm>
            <a:off x="359568" y="1844675"/>
            <a:ext cx="1944292" cy="2089150"/>
          </a:xfrm>
          <a:prstGeom prst="rect">
            <a:avLst/>
          </a:prstGeom>
        </p:spPr>
        <p:txBody>
          <a:bodyPr/>
          <a:lstStyle>
            <a:lvl1pPr>
              <a:defRPr sz="1500"/>
            </a:lvl1pPr>
            <a:lvl2pPr>
              <a:defRPr sz="1500"/>
            </a:lvl2pPr>
            <a:lvl3pPr>
              <a:defRPr sz="1500"/>
            </a:lvl3pPr>
            <a:lvl4pPr>
              <a:defRPr sz="1500"/>
            </a:lvl4pPr>
            <a:lvl5pPr>
              <a:defRPr sz="1500"/>
            </a:lvl5pPr>
          </a:lstStyle>
          <a:p>
            <a:pPr lvl="0"/>
            <a:r>
              <a:rPr lang="en-US" dirty="0"/>
              <a:t>For heading, use Hilda in bold. For copy and bullets, use Hilda Light.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p:cNvSpPr>
            <a:spLocks noGrp="1"/>
          </p:cNvSpPr>
          <p:nvPr>
            <p:ph sz="quarter" idx="10" hasCustomPrompt="1"/>
          </p:nvPr>
        </p:nvSpPr>
        <p:spPr>
          <a:xfrm>
            <a:off x="2519364" y="4149725"/>
            <a:ext cx="1944290" cy="2087563"/>
          </a:xfrm>
          <a:prstGeom prst="rect">
            <a:avLst/>
          </a:prstGeom>
        </p:spPr>
        <p:txBody>
          <a:bodyPr/>
          <a:lstStyle>
            <a:lvl1pPr>
              <a:defRPr sz="1500"/>
            </a:lvl1pPr>
            <a:lvl2pPr>
              <a:defRPr sz="1500"/>
            </a:lvl2pPr>
            <a:lvl3pPr>
              <a:defRPr sz="1500"/>
            </a:lvl3pPr>
            <a:lvl4pPr>
              <a:defRPr sz="1500"/>
            </a:lvl4pPr>
            <a:lvl5pPr>
              <a:defRPr sz="1500"/>
            </a:lvl5pPr>
          </a:lstStyle>
          <a:p>
            <a:pPr lvl="0"/>
            <a:r>
              <a:rPr lang="en-US" dirty="0"/>
              <a:t>For heading, use Hilda in bold. For copy and bullets, use Hilda Light.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
          <p:cNvSpPr>
            <a:spLocks noGrp="1"/>
          </p:cNvSpPr>
          <p:nvPr>
            <p:ph sz="quarter" idx="11" hasCustomPrompt="1"/>
          </p:nvPr>
        </p:nvSpPr>
        <p:spPr>
          <a:xfrm>
            <a:off x="2519363" y="1844675"/>
            <a:ext cx="1944291" cy="2089150"/>
          </a:xfrm>
          <a:prstGeom prst="rect">
            <a:avLst/>
          </a:prstGeom>
        </p:spPr>
        <p:txBody>
          <a:bodyPr/>
          <a:lstStyle>
            <a:lvl1pPr>
              <a:defRPr sz="1500"/>
            </a:lvl1pPr>
            <a:lvl2pPr>
              <a:defRPr sz="1500"/>
            </a:lvl2pPr>
            <a:lvl3pPr>
              <a:defRPr sz="1500"/>
            </a:lvl3pPr>
            <a:lvl4pPr>
              <a:defRPr sz="1500"/>
            </a:lvl4pPr>
            <a:lvl5pPr>
              <a:defRPr sz="1500"/>
            </a:lvl5pPr>
          </a:lstStyle>
          <a:p>
            <a:pPr lvl="0"/>
            <a:r>
              <a:rPr lang="en-US" dirty="0"/>
              <a:t>For heading, use Hilda in bold. For copy and bullets, use Hilda Light.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4"/>
          <p:cNvSpPr>
            <a:spLocks noGrp="1"/>
          </p:cNvSpPr>
          <p:nvPr>
            <p:ph sz="quarter" idx="12" hasCustomPrompt="1"/>
          </p:nvPr>
        </p:nvSpPr>
        <p:spPr>
          <a:xfrm>
            <a:off x="6840142" y="4149725"/>
            <a:ext cx="1944290" cy="2087562"/>
          </a:xfrm>
          <a:prstGeom prst="rect">
            <a:avLst/>
          </a:prstGeom>
        </p:spPr>
        <p:txBody>
          <a:bodyPr/>
          <a:lstStyle>
            <a:lvl1pPr>
              <a:defRPr sz="1500"/>
            </a:lvl1pPr>
            <a:lvl2pPr>
              <a:defRPr sz="1500"/>
            </a:lvl2pPr>
            <a:lvl3pPr>
              <a:defRPr sz="1500"/>
            </a:lvl3pPr>
            <a:lvl4pPr>
              <a:defRPr sz="1500"/>
            </a:lvl4pPr>
            <a:lvl5pPr>
              <a:defRPr sz="1500"/>
            </a:lvl5pPr>
          </a:lstStyle>
          <a:p>
            <a:pPr lvl="0"/>
            <a:r>
              <a:rPr lang="en-US" dirty="0"/>
              <a:t>For heading, use Hilda in bold. For copy and bullets, use Hilda Light.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sz="quarter" idx="13" hasCustomPrompt="1"/>
          </p:nvPr>
        </p:nvSpPr>
        <p:spPr>
          <a:xfrm>
            <a:off x="6840142" y="1844675"/>
            <a:ext cx="1944290" cy="2089151"/>
          </a:xfrm>
          <a:prstGeom prst="rect">
            <a:avLst/>
          </a:prstGeom>
        </p:spPr>
        <p:txBody>
          <a:bodyPr/>
          <a:lstStyle>
            <a:lvl1pPr>
              <a:defRPr sz="1500"/>
            </a:lvl1pPr>
            <a:lvl2pPr>
              <a:defRPr sz="1500"/>
            </a:lvl2pPr>
            <a:lvl3pPr>
              <a:defRPr sz="1500"/>
            </a:lvl3pPr>
            <a:lvl4pPr>
              <a:defRPr sz="1500"/>
            </a:lvl4pPr>
            <a:lvl5pPr>
              <a:defRPr sz="1500"/>
            </a:lvl5pPr>
          </a:lstStyle>
          <a:p>
            <a:pPr lvl="0"/>
            <a:r>
              <a:rPr lang="en-US" dirty="0"/>
              <a:t>For heading, use Hilda in bold. For copy and bullets, use Hilda Light.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_SM"/>
          <p:cNvSpPr>
            <a:spLocks noGrp="1" noChangeArrowheads="1"/>
          </p:cNvSpPr>
          <p:nvPr>
            <p:ph type="title" hasCustomPrompt="1"/>
          </p:nvPr>
        </p:nvSpPr>
        <p:spPr bwMode="auto">
          <a:xfrm>
            <a:off x="359568" y="476250"/>
            <a:ext cx="6265070" cy="1081088"/>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defRPr/>
            </a:lvl1pPr>
          </a:lstStyle>
          <a:p>
            <a:pPr lvl="0"/>
            <a:r>
              <a:rPr lang="en-US" dirty="0"/>
              <a:t>Slide title, </a:t>
            </a:r>
            <a:br>
              <a:rPr lang="en-US" dirty="0"/>
            </a:br>
            <a:r>
              <a:rPr lang="en-US" dirty="0"/>
              <a:t>Hilda 40pt, Ericsson Black, max 2-lines</a:t>
            </a:r>
          </a:p>
        </p:txBody>
      </p:sp>
    </p:spTree>
    <p:extLst>
      <p:ext uri="{BB962C8B-B14F-4D97-AF65-F5344CB8AC3E}">
        <p14:creationId xmlns:p14="http://schemas.microsoft.com/office/powerpoint/2010/main" val="1102235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title, right Image">
    <p:spTree>
      <p:nvGrpSpPr>
        <p:cNvPr id="1" name=""/>
        <p:cNvGrpSpPr/>
        <p:nvPr/>
      </p:nvGrpSpPr>
      <p:grpSpPr>
        <a:xfrm>
          <a:off x="0" y="0"/>
          <a:ext cx="0" cy="0"/>
          <a:chOff x="0" y="0"/>
          <a:chExt cx="0" cy="0"/>
        </a:xfrm>
      </p:grpSpPr>
      <p:sp>
        <p:nvSpPr>
          <p:cNvPr id="4" name="Content Placeholder 1"/>
          <p:cNvSpPr>
            <a:spLocks noGrp="1"/>
          </p:cNvSpPr>
          <p:nvPr>
            <p:ph sz="quarter" idx="10" hasCustomPrompt="1"/>
          </p:nvPr>
        </p:nvSpPr>
        <p:spPr>
          <a:xfrm>
            <a:off x="359569" y="1844676"/>
            <a:ext cx="4104085" cy="4392613"/>
          </a:xfrm>
          <a:prstGeom prst="rect">
            <a:avLst/>
          </a:prstGeom>
        </p:spPr>
        <p:txBody>
          <a:bodyPr/>
          <a:lstStyle>
            <a:lvl1pPr>
              <a:defRPr/>
            </a:lvl1pPr>
          </a:lstStyle>
          <a:p>
            <a:pPr lvl="0"/>
            <a:r>
              <a:rPr lang="en-US" dirty="0"/>
              <a:t>For heading, use Hilda in bold. For copy and bullets, use Hilda Light.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_SM"/>
          <p:cNvSpPr>
            <a:spLocks noGrp="1" noChangeArrowheads="1"/>
          </p:cNvSpPr>
          <p:nvPr>
            <p:ph type="title" hasCustomPrompt="1"/>
          </p:nvPr>
        </p:nvSpPr>
        <p:spPr bwMode="auto">
          <a:xfrm>
            <a:off x="359568" y="476250"/>
            <a:ext cx="6265069" cy="1081088"/>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defRPr/>
            </a:lvl1pPr>
          </a:lstStyle>
          <a:p>
            <a:pPr lvl="0"/>
            <a:r>
              <a:rPr lang="en-US" dirty="0"/>
              <a:t>Slide title, </a:t>
            </a:r>
            <a:br>
              <a:rPr lang="en-US" dirty="0"/>
            </a:br>
            <a:r>
              <a:rPr lang="en-US" dirty="0"/>
              <a:t>Hilda 40pt, Ericsson Black, max 2-lines</a:t>
            </a:r>
          </a:p>
        </p:txBody>
      </p:sp>
    </p:spTree>
    <p:extLst>
      <p:ext uri="{BB962C8B-B14F-4D97-AF65-F5344CB8AC3E}">
        <p14:creationId xmlns:p14="http://schemas.microsoft.com/office/powerpoint/2010/main" val="641175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mall title, right Image">
    <p:spTree>
      <p:nvGrpSpPr>
        <p:cNvPr id="1" name=""/>
        <p:cNvGrpSpPr/>
        <p:nvPr/>
      </p:nvGrpSpPr>
      <p:grpSpPr>
        <a:xfrm>
          <a:off x="0" y="0"/>
          <a:ext cx="0" cy="0"/>
          <a:chOff x="0" y="0"/>
          <a:chExt cx="0" cy="0"/>
        </a:xfrm>
      </p:grpSpPr>
      <p:sp>
        <p:nvSpPr>
          <p:cNvPr id="4" name="Content Placeholder 1"/>
          <p:cNvSpPr>
            <a:spLocks noGrp="1"/>
          </p:cNvSpPr>
          <p:nvPr>
            <p:ph sz="quarter" idx="10" hasCustomPrompt="1"/>
          </p:nvPr>
        </p:nvSpPr>
        <p:spPr>
          <a:xfrm>
            <a:off x="359569" y="1844676"/>
            <a:ext cx="4104085" cy="4392613"/>
          </a:xfrm>
          <a:prstGeom prst="rect">
            <a:avLst/>
          </a:prstGeom>
        </p:spPr>
        <p:txBody>
          <a:bodyPr/>
          <a:lstStyle>
            <a:lvl1pPr>
              <a:defRPr/>
            </a:lvl1pPr>
          </a:lstStyle>
          <a:p>
            <a:pPr lvl="0"/>
            <a:r>
              <a:rPr lang="en-US" dirty="0"/>
              <a:t>For heading, use Hilda in bold. For copy and bullets, use Hilda Light.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_SM"/>
          <p:cNvSpPr>
            <a:spLocks noGrp="1" noChangeArrowheads="1"/>
          </p:cNvSpPr>
          <p:nvPr>
            <p:ph type="title" hasCustomPrompt="1"/>
          </p:nvPr>
        </p:nvSpPr>
        <p:spPr bwMode="auto">
          <a:xfrm>
            <a:off x="359569" y="476250"/>
            <a:ext cx="4104085" cy="1081088"/>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defRPr/>
            </a:lvl1pPr>
          </a:lstStyle>
          <a:p>
            <a:pPr lvl="0"/>
            <a:r>
              <a:rPr lang="en-US" dirty="0"/>
              <a:t>Slide title, Hilda 40pt, Ericsson Black, max 2-lines</a:t>
            </a:r>
          </a:p>
        </p:txBody>
      </p:sp>
      <p:sp>
        <p:nvSpPr>
          <p:cNvPr id="3" name="Picture Placeholder 2">
            <a:extLst>
              <a:ext uri="{FF2B5EF4-FFF2-40B4-BE49-F238E27FC236}">
                <a16:creationId xmlns:a16="http://schemas.microsoft.com/office/drawing/2014/main" id="{2F5F844D-0CF3-4814-B0DE-3D27A83936FD}"/>
              </a:ext>
            </a:extLst>
          </p:cNvPr>
          <p:cNvSpPr>
            <a:spLocks noGrp="1"/>
          </p:cNvSpPr>
          <p:nvPr>
            <p:ph type="pic" sz="quarter" idx="11"/>
          </p:nvPr>
        </p:nvSpPr>
        <p:spPr>
          <a:xfrm>
            <a:off x="4572000" y="0"/>
            <a:ext cx="4572000" cy="6858000"/>
          </a:xfrm>
          <a:prstGeom prst="rect">
            <a:avLst/>
          </a:prstGeom>
        </p:spPr>
        <p:txBody>
          <a:bodyPr/>
          <a:lstStyle/>
          <a:p>
            <a:r>
              <a:rPr lang="en-US"/>
              <a:t>Click icon to add picture</a:t>
            </a:r>
          </a:p>
        </p:txBody>
      </p:sp>
    </p:spTree>
    <p:extLst>
      <p:ext uri="{BB962C8B-B14F-4D97-AF65-F5344CB8AC3E}">
        <p14:creationId xmlns:p14="http://schemas.microsoft.com/office/powerpoint/2010/main" val="6893405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title, left Image">
    <p:spTree>
      <p:nvGrpSpPr>
        <p:cNvPr id="1" name=""/>
        <p:cNvGrpSpPr/>
        <p:nvPr/>
      </p:nvGrpSpPr>
      <p:grpSpPr>
        <a:xfrm>
          <a:off x="0" y="0"/>
          <a:ext cx="0" cy="0"/>
          <a:chOff x="0" y="0"/>
          <a:chExt cx="0" cy="0"/>
        </a:xfrm>
      </p:grpSpPr>
      <p:sp>
        <p:nvSpPr>
          <p:cNvPr id="4" name="Content Placeholder 1"/>
          <p:cNvSpPr>
            <a:spLocks noGrp="1"/>
          </p:cNvSpPr>
          <p:nvPr>
            <p:ph sz="quarter" idx="10" hasCustomPrompt="1"/>
          </p:nvPr>
        </p:nvSpPr>
        <p:spPr>
          <a:xfrm>
            <a:off x="4680347" y="1844676"/>
            <a:ext cx="4104084" cy="4392613"/>
          </a:xfrm>
          <a:prstGeom prst="rect">
            <a:avLst/>
          </a:prstGeom>
        </p:spPr>
        <p:txBody>
          <a:bodyPr/>
          <a:lstStyle>
            <a:lvl1pPr>
              <a:defRPr/>
            </a:lvl1pPr>
          </a:lstStyle>
          <a:p>
            <a:pPr lvl="0"/>
            <a:r>
              <a:rPr lang="en-US" dirty="0"/>
              <a:t>For heading, use Hilda in bold. For copy and bullets, use Hilda Light.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_SM"/>
          <p:cNvSpPr>
            <a:spLocks noGrp="1" noChangeArrowheads="1"/>
          </p:cNvSpPr>
          <p:nvPr>
            <p:ph type="title" hasCustomPrompt="1"/>
          </p:nvPr>
        </p:nvSpPr>
        <p:spPr bwMode="auto">
          <a:xfrm>
            <a:off x="359568" y="476250"/>
            <a:ext cx="6265070" cy="1081088"/>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defRPr/>
            </a:lvl1pPr>
          </a:lstStyle>
          <a:p>
            <a:pPr lvl="0"/>
            <a:r>
              <a:rPr lang="en-US" dirty="0"/>
              <a:t>Slide title, </a:t>
            </a:r>
            <a:br>
              <a:rPr lang="en-US" dirty="0"/>
            </a:br>
            <a:r>
              <a:rPr lang="en-US" dirty="0"/>
              <a:t>Hilda 40pt, Ericsson Black, max 2-lines</a:t>
            </a:r>
          </a:p>
        </p:txBody>
      </p:sp>
    </p:spTree>
    <p:extLst>
      <p:ext uri="{BB962C8B-B14F-4D97-AF65-F5344CB8AC3E}">
        <p14:creationId xmlns:p14="http://schemas.microsoft.com/office/powerpoint/2010/main" val="1737429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mall title, left Image">
    <p:spTree>
      <p:nvGrpSpPr>
        <p:cNvPr id="1" name=""/>
        <p:cNvGrpSpPr/>
        <p:nvPr/>
      </p:nvGrpSpPr>
      <p:grpSpPr>
        <a:xfrm>
          <a:off x="0" y="0"/>
          <a:ext cx="0" cy="0"/>
          <a:chOff x="0" y="0"/>
          <a:chExt cx="0" cy="0"/>
        </a:xfrm>
      </p:grpSpPr>
      <p:sp>
        <p:nvSpPr>
          <p:cNvPr id="4" name="Content Placeholder 1"/>
          <p:cNvSpPr>
            <a:spLocks noGrp="1"/>
          </p:cNvSpPr>
          <p:nvPr>
            <p:ph sz="quarter" idx="10" hasCustomPrompt="1"/>
          </p:nvPr>
        </p:nvSpPr>
        <p:spPr>
          <a:xfrm>
            <a:off x="4680347" y="1844676"/>
            <a:ext cx="4104084" cy="4392613"/>
          </a:xfrm>
          <a:prstGeom prst="rect">
            <a:avLst/>
          </a:prstGeom>
        </p:spPr>
        <p:txBody>
          <a:bodyPr/>
          <a:lstStyle>
            <a:lvl1pPr>
              <a:defRPr/>
            </a:lvl1pPr>
          </a:lstStyle>
          <a:p>
            <a:pPr lvl="0"/>
            <a:r>
              <a:rPr lang="en-US" dirty="0"/>
              <a:t>For heading, use Hilda in bold. For copy and bullets, use Hilda Light.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_SM"/>
          <p:cNvSpPr>
            <a:spLocks noGrp="1" noChangeArrowheads="1"/>
          </p:cNvSpPr>
          <p:nvPr>
            <p:ph type="title" hasCustomPrompt="1"/>
          </p:nvPr>
        </p:nvSpPr>
        <p:spPr bwMode="auto">
          <a:xfrm>
            <a:off x="4680347" y="476250"/>
            <a:ext cx="4104085" cy="1081088"/>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defRPr/>
            </a:lvl1pPr>
          </a:lstStyle>
          <a:p>
            <a:pPr lvl="0"/>
            <a:r>
              <a:rPr lang="en-US" dirty="0"/>
              <a:t>Slide title, Hilda 40pt, Ericsson Black, max 2-lines</a:t>
            </a:r>
          </a:p>
        </p:txBody>
      </p:sp>
      <p:sp>
        <p:nvSpPr>
          <p:cNvPr id="3" name="Picture Placeholder 2">
            <a:extLst>
              <a:ext uri="{FF2B5EF4-FFF2-40B4-BE49-F238E27FC236}">
                <a16:creationId xmlns:a16="http://schemas.microsoft.com/office/drawing/2014/main" id="{B0349585-9F54-46CC-8CEC-052CD1853EC5}"/>
              </a:ext>
            </a:extLst>
          </p:cNvPr>
          <p:cNvSpPr>
            <a:spLocks noGrp="1"/>
          </p:cNvSpPr>
          <p:nvPr>
            <p:ph type="pic" sz="quarter" idx="11"/>
          </p:nvPr>
        </p:nvSpPr>
        <p:spPr>
          <a:xfrm>
            <a:off x="0" y="0"/>
            <a:ext cx="4572000" cy="6858000"/>
          </a:xfrm>
          <a:prstGeom prst="rect">
            <a:avLst/>
          </a:prstGeom>
        </p:spPr>
        <p:txBody>
          <a:bodyPr/>
          <a:lstStyle/>
          <a:p>
            <a:r>
              <a:rPr lang="en-US"/>
              <a:t>Click icon to add picture</a:t>
            </a:r>
          </a:p>
        </p:txBody>
      </p:sp>
    </p:spTree>
    <p:extLst>
      <p:ext uri="{BB962C8B-B14F-4D97-AF65-F5344CB8AC3E}">
        <p14:creationId xmlns:p14="http://schemas.microsoft.com/office/powerpoint/2010/main" val="465209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er, right image with two contents">
    <p:spTree>
      <p:nvGrpSpPr>
        <p:cNvPr id="1" name=""/>
        <p:cNvGrpSpPr/>
        <p:nvPr/>
      </p:nvGrpSpPr>
      <p:grpSpPr>
        <a:xfrm>
          <a:off x="0" y="0"/>
          <a:ext cx="0" cy="0"/>
          <a:chOff x="0" y="0"/>
          <a:chExt cx="0" cy="0"/>
        </a:xfrm>
      </p:grpSpPr>
      <p:sp>
        <p:nvSpPr>
          <p:cNvPr id="5" name="Content Placeholder 2"/>
          <p:cNvSpPr>
            <a:spLocks noGrp="1"/>
          </p:cNvSpPr>
          <p:nvPr>
            <p:ph sz="quarter" idx="10" hasCustomPrompt="1"/>
          </p:nvPr>
        </p:nvSpPr>
        <p:spPr>
          <a:xfrm>
            <a:off x="359568" y="1844675"/>
            <a:ext cx="4104085" cy="2089150"/>
          </a:xfrm>
          <a:prstGeom prst="rect">
            <a:avLst/>
          </a:prstGeom>
        </p:spPr>
        <p:txBody>
          <a:bodyPr/>
          <a:lstStyle>
            <a:lvl1pPr>
              <a:defRPr/>
            </a:lvl1pPr>
          </a:lstStyle>
          <a:p>
            <a:pPr lvl="0"/>
            <a:r>
              <a:rPr lang="en-US" dirty="0"/>
              <a:t>For heading, use Hilda in bold. For copy and bullets, use Hilda Light.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idx="1" hasCustomPrompt="1"/>
          </p:nvPr>
        </p:nvSpPr>
        <p:spPr>
          <a:xfrm>
            <a:off x="359569" y="4149724"/>
            <a:ext cx="4104085" cy="2087564"/>
          </a:xfrm>
          <a:prstGeom prst="rect">
            <a:avLst/>
          </a:prstGeom>
        </p:spPr>
        <p:txBody>
          <a:bodyPr/>
          <a:lstStyle>
            <a:lvl1pPr>
              <a:defRPr/>
            </a:lvl1pPr>
          </a:lstStyle>
          <a:p>
            <a:pPr lvl="0"/>
            <a:r>
              <a:rPr lang="en-US" dirty="0"/>
              <a:t>For heading, use Hilda in bold. For copy and bullets, use Hilda Light.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_SM"/>
          <p:cNvSpPr>
            <a:spLocks noGrp="1" noChangeArrowheads="1"/>
          </p:cNvSpPr>
          <p:nvPr>
            <p:ph type="title" hasCustomPrompt="1"/>
          </p:nvPr>
        </p:nvSpPr>
        <p:spPr bwMode="auto">
          <a:xfrm>
            <a:off x="357188" y="476250"/>
            <a:ext cx="6267450" cy="1081088"/>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defRPr/>
            </a:lvl1pPr>
          </a:lstStyle>
          <a:p>
            <a:pPr lvl="0"/>
            <a:r>
              <a:rPr lang="en-US" dirty="0"/>
              <a:t>Slide title, </a:t>
            </a:r>
            <a:br>
              <a:rPr lang="en-US" dirty="0"/>
            </a:br>
            <a:r>
              <a:rPr lang="en-US" dirty="0"/>
              <a:t>Hilda 40pt, Ericsson Black, max 2-lines</a:t>
            </a:r>
          </a:p>
        </p:txBody>
      </p:sp>
    </p:spTree>
    <p:extLst>
      <p:ext uri="{BB962C8B-B14F-4D97-AF65-F5344CB8AC3E}">
        <p14:creationId xmlns:p14="http://schemas.microsoft.com/office/powerpoint/2010/main" val="3195977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er, left image with two contents">
    <p:spTree>
      <p:nvGrpSpPr>
        <p:cNvPr id="1" name=""/>
        <p:cNvGrpSpPr/>
        <p:nvPr/>
      </p:nvGrpSpPr>
      <p:grpSpPr>
        <a:xfrm>
          <a:off x="0" y="0"/>
          <a:ext cx="0" cy="0"/>
          <a:chOff x="0" y="0"/>
          <a:chExt cx="0" cy="0"/>
        </a:xfrm>
      </p:grpSpPr>
      <p:sp>
        <p:nvSpPr>
          <p:cNvPr id="5" name="Content Placeholder 2"/>
          <p:cNvSpPr>
            <a:spLocks noGrp="1"/>
          </p:cNvSpPr>
          <p:nvPr>
            <p:ph sz="quarter" idx="10" hasCustomPrompt="1"/>
          </p:nvPr>
        </p:nvSpPr>
        <p:spPr>
          <a:xfrm>
            <a:off x="4680347" y="1844675"/>
            <a:ext cx="4104084" cy="2089151"/>
          </a:xfrm>
          <a:prstGeom prst="rect">
            <a:avLst/>
          </a:prstGeom>
        </p:spPr>
        <p:txBody>
          <a:bodyPr/>
          <a:lstStyle>
            <a:lvl1pPr>
              <a:defRPr/>
            </a:lvl1pPr>
          </a:lstStyle>
          <a:p>
            <a:pPr lvl="0"/>
            <a:r>
              <a:rPr lang="en-US" dirty="0"/>
              <a:t>For heading, use Hilda in bold. For copy and bullets, use Hilda Light.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idx="1" hasCustomPrompt="1"/>
          </p:nvPr>
        </p:nvSpPr>
        <p:spPr>
          <a:xfrm>
            <a:off x="4680347" y="4149724"/>
            <a:ext cx="4104084" cy="2087564"/>
          </a:xfrm>
          <a:prstGeom prst="rect">
            <a:avLst/>
          </a:prstGeom>
        </p:spPr>
        <p:txBody>
          <a:bodyPr/>
          <a:lstStyle>
            <a:lvl1pPr>
              <a:defRPr/>
            </a:lvl1pPr>
          </a:lstStyle>
          <a:p>
            <a:pPr lvl="0"/>
            <a:r>
              <a:rPr lang="en-US" dirty="0"/>
              <a:t>For heading, use Hilda in bold. For copy and bullets, use Hilda Light.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_SM"/>
          <p:cNvSpPr>
            <a:spLocks noGrp="1" noChangeArrowheads="1"/>
          </p:cNvSpPr>
          <p:nvPr>
            <p:ph type="title" hasCustomPrompt="1"/>
          </p:nvPr>
        </p:nvSpPr>
        <p:spPr bwMode="auto">
          <a:xfrm>
            <a:off x="359568" y="476250"/>
            <a:ext cx="6265069" cy="1081088"/>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defRPr/>
            </a:lvl1pPr>
          </a:lstStyle>
          <a:p>
            <a:pPr lvl="0"/>
            <a:r>
              <a:rPr lang="en-US" dirty="0"/>
              <a:t>Slide title, </a:t>
            </a:r>
            <a:br>
              <a:rPr lang="en-US" dirty="0"/>
            </a:br>
            <a:r>
              <a:rPr lang="en-US" dirty="0"/>
              <a:t>Hilda 40pt, Ericsson Black, max 2-lines</a:t>
            </a:r>
          </a:p>
        </p:txBody>
      </p:sp>
    </p:spTree>
    <p:extLst>
      <p:ext uri="{BB962C8B-B14F-4D97-AF65-F5344CB8AC3E}">
        <p14:creationId xmlns:p14="http://schemas.microsoft.com/office/powerpoint/2010/main" val="496860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er, two horizontal contents">
    <p:spTree>
      <p:nvGrpSpPr>
        <p:cNvPr id="1" name=""/>
        <p:cNvGrpSpPr/>
        <p:nvPr/>
      </p:nvGrpSpPr>
      <p:grpSpPr>
        <a:xfrm>
          <a:off x="0" y="0"/>
          <a:ext cx="0" cy="0"/>
          <a:chOff x="0" y="0"/>
          <a:chExt cx="0" cy="0"/>
        </a:xfrm>
      </p:grpSpPr>
      <p:sp>
        <p:nvSpPr>
          <p:cNvPr id="7" name="Content Placeholder 2"/>
          <p:cNvSpPr>
            <a:spLocks noGrp="1"/>
          </p:cNvSpPr>
          <p:nvPr>
            <p:ph sz="quarter" idx="11" hasCustomPrompt="1"/>
          </p:nvPr>
        </p:nvSpPr>
        <p:spPr>
          <a:xfrm>
            <a:off x="2519363" y="4149724"/>
            <a:ext cx="6265069" cy="2087564"/>
          </a:xfrm>
          <a:prstGeom prst="rect">
            <a:avLst/>
          </a:prstGeom>
        </p:spPr>
        <p:txBody>
          <a:bodyPr/>
          <a:lstStyle>
            <a:lvl1pPr>
              <a:defRPr/>
            </a:lvl1pPr>
          </a:lstStyle>
          <a:p>
            <a:pPr lvl="0"/>
            <a:r>
              <a:rPr lang="en-US" dirty="0"/>
              <a:t>For heading, use Hilda in bold. For copy and bullets, use Hilda Light.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1"/>
          <p:cNvSpPr>
            <a:spLocks noGrp="1"/>
          </p:cNvSpPr>
          <p:nvPr>
            <p:ph sz="quarter" idx="10" hasCustomPrompt="1"/>
          </p:nvPr>
        </p:nvSpPr>
        <p:spPr>
          <a:xfrm>
            <a:off x="2519363" y="1844675"/>
            <a:ext cx="6265069" cy="2089150"/>
          </a:xfrm>
          <a:prstGeom prst="rect">
            <a:avLst/>
          </a:prstGeom>
        </p:spPr>
        <p:txBody>
          <a:bodyPr/>
          <a:lstStyle>
            <a:lvl1pPr>
              <a:defRPr/>
            </a:lvl1pPr>
          </a:lstStyle>
          <a:p>
            <a:pPr lvl="0"/>
            <a:r>
              <a:rPr lang="en-US" dirty="0"/>
              <a:t>For heading, use Hilda in bold. For copy and bullets, use Hilda Light.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_SM"/>
          <p:cNvSpPr>
            <a:spLocks noGrp="1" noChangeArrowheads="1"/>
          </p:cNvSpPr>
          <p:nvPr>
            <p:ph type="title" hasCustomPrompt="1"/>
          </p:nvPr>
        </p:nvSpPr>
        <p:spPr bwMode="auto">
          <a:xfrm>
            <a:off x="359568" y="476250"/>
            <a:ext cx="6265070" cy="1081088"/>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defRPr/>
            </a:lvl1pPr>
          </a:lstStyle>
          <a:p>
            <a:pPr lvl="0"/>
            <a:r>
              <a:rPr lang="en-US" dirty="0"/>
              <a:t>Slide title, </a:t>
            </a:r>
            <a:br>
              <a:rPr lang="en-US" dirty="0"/>
            </a:br>
            <a:r>
              <a:rPr lang="en-US" dirty="0"/>
              <a:t>Hilda 40pt, Ericsson Black, max 2-lines</a:t>
            </a:r>
          </a:p>
        </p:txBody>
      </p:sp>
    </p:spTree>
    <p:extLst>
      <p:ext uri="{BB962C8B-B14F-4D97-AF65-F5344CB8AC3E}">
        <p14:creationId xmlns:p14="http://schemas.microsoft.com/office/powerpoint/2010/main" val="3982699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p:spTree>
      <p:nvGrpSpPr>
        <p:cNvPr id="1" name=""/>
        <p:cNvGrpSpPr/>
        <p:nvPr/>
      </p:nvGrpSpPr>
      <p:grpSpPr>
        <a:xfrm>
          <a:off x="0" y="0"/>
          <a:ext cx="0" cy="0"/>
          <a:chOff x="0" y="0"/>
          <a:chExt cx="0" cy="0"/>
        </a:xfrm>
      </p:grpSpPr>
      <p:sp>
        <p:nvSpPr>
          <p:cNvPr id="3" name="Arrotonda singolo angolo rettangolo 6"/>
          <p:cNvSpPr/>
          <p:nvPr/>
        </p:nvSpPr>
        <p:spPr>
          <a:xfrm>
            <a:off x="0" y="0"/>
            <a:ext cx="9144000" cy="6902450"/>
          </a:xfrm>
          <a:prstGeom prst="round1Rect">
            <a:avLst>
              <a:gd name="adj" fmla="val 1861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4" name="Connettore 1 3"/>
          <p:cNvCxnSpPr/>
          <p:nvPr/>
        </p:nvCxnSpPr>
        <p:spPr>
          <a:xfrm>
            <a:off x="-9525" y="6516688"/>
            <a:ext cx="9144000"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grpSp>
        <p:nvGrpSpPr>
          <p:cNvPr id="5" name="Gruppo 9"/>
          <p:cNvGrpSpPr>
            <a:grpSpLocks/>
          </p:cNvGrpSpPr>
          <p:nvPr/>
        </p:nvGrpSpPr>
        <p:grpSpPr bwMode="auto">
          <a:xfrm>
            <a:off x="484188" y="-3175"/>
            <a:ext cx="8659812" cy="2557463"/>
            <a:chOff x="484096" y="-3573"/>
            <a:chExt cx="8659904" cy="2557861"/>
          </a:xfrm>
        </p:grpSpPr>
        <p:sp>
          <p:nvSpPr>
            <p:cNvPr id="6" name="Torta 5"/>
            <p:cNvSpPr>
              <a:spLocks noChangeAspect="1"/>
            </p:cNvSpPr>
            <p:nvPr/>
          </p:nvSpPr>
          <p:spPr>
            <a:xfrm rot="16200000">
              <a:off x="6587118" y="-2594"/>
              <a:ext cx="2557861" cy="2555902"/>
            </a:xfrm>
            <a:prstGeom prst="pie">
              <a:avLst>
                <a:gd name="adj1" fmla="val 0"/>
                <a:gd name="adj2" fmla="val 5395673"/>
              </a:avLst>
            </a:prstGeom>
            <a:solidFill>
              <a:schemeClr val="bg1">
                <a:lumMod val="95000"/>
                <a:alpha val="3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7" name="Rettangolo 6"/>
            <p:cNvSpPr/>
            <p:nvPr/>
          </p:nvSpPr>
          <p:spPr>
            <a:xfrm>
              <a:off x="484096" y="-3573"/>
              <a:ext cx="7383540" cy="1278137"/>
            </a:xfrm>
            <a:prstGeom prst="rect">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latin typeface="Calibri" pitchFamily="34" charset="0"/>
              </a:endParaRPr>
            </a:p>
          </p:txBody>
        </p:sp>
      </p:grpSp>
      <p:sp>
        <p:nvSpPr>
          <p:cNvPr id="2" name="Titolo 1"/>
          <p:cNvSpPr>
            <a:spLocks noGrp="1"/>
          </p:cNvSpPr>
          <p:nvPr>
            <p:ph type="title"/>
          </p:nvPr>
        </p:nvSpPr>
        <p:spPr>
          <a:xfrm>
            <a:off x="490257" y="44624"/>
            <a:ext cx="7371534" cy="1215414"/>
          </a:xfrm>
          <a:noFill/>
        </p:spPr>
        <p:txBody>
          <a:bodyPr tIns="72000" rIns="612000" bIns="72000"/>
          <a:lstStyle>
            <a:lvl1pPr algn="l">
              <a:defRPr sz="4000">
                <a:solidFill>
                  <a:schemeClr val="accent1">
                    <a:lumMod val="75000"/>
                  </a:schemeClr>
                </a:solidFill>
                <a:effectLst>
                  <a:outerShdw blurRad="38100" dist="38100" dir="2700000" algn="tl">
                    <a:srgbClr val="000000">
                      <a:alpha val="43137"/>
                    </a:srgbClr>
                  </a:outerShdw>
                </a:effectLst>
              </a:defRPr>
            </a:lvl1pPr>
          </a:lstStyle>
          <a:p>
            <a:r>
              <a:rPr lang="it-IT"/>
              <a:t>Fare clic per modificare lo stile del titolo</a:t>
            </a:r>
            <a:endParaRPr lang="it-IT" dirty="0"/>
          </a:p>
        </p:txBody>
      </p:sp>
      <p:sp>
        <p:nvSpPr>
          <p:cNvPr id="9" name="Segnaposto data 3"/>
          <p:cNvSpPr>
            <a:spLocks noGrp="1"/>
          </p:cNvSpPr>
          <p:nvPr>
            <p:ph type="dt" sz="half" idx="10"/>
          </p:nvPr>
        </p:nvSpPr>
        <p:spPr>
          <a:xfrm>
            <a:off x="493713" y="6519863"/>
            <a:ext cx="1414462" cy="365125"/>
          </a:xfrm>
        </p:spPr>
        <p:txBody>
          <a:bodyPr/>
          <a:lstStyle>
            <a:lvl1pPr>
              <a:defRPr>
                <a:solidFill>
                  <a:srgbClr val="376092"/>
                </a:solidFill>
              </a:defRPr>
            </a:lvl1pPr>
          </a:lstStyle>
          <a:p>
            <a:endParaRPr lang="en-US" altLang="en-US"/>
          </a:p>
        </p:txBody>
      </p:sp>
      <p:sp>
        <p:nvSpPr>
          <p:cNvPr id="10" name="Segnaposto piè di pagina 4"/>
          <p:cNvSpPr>
            <a:spLocks noGrp="1"/>
          </p:cNvSpPr>
          <p:nvPr>
            <p:ph type="ftr" sz="quarter" idx="11"/>
          </p:nvPr>
        </p:nvSpPr>
        <p:spPr>
          <a:xfrm>
            <a:off x="1908175" y="6519863"/>
            <a:ext cx="6119813" cy="365125"/>
          </a:xfrm>
        </p:spPr>
        <p:txBody>
          <a:bodyPr/>
          <a:lstStyle>
            <a:lvl1pPr>
              <a:defRPr>
                <a:solidFill>
                  <a:srgbClr val="376092"/>
                </a:solidFill>
              </a:defRPr>
            </a:lvl1pPr>
          </a:lstStyle>
          <a:p>
            <a:r>
              <a:rPr lang="en-US" altLang="en-US"/>
              <a:t>Filippo Cugini</a:t>
            </a:r>
          </a:p>
        </p:txBody>
      </p:sp>
      <p:sp>
        <p:nvSpPr>
          <p:cNvPr id="11" name="Segnaposto numero diapositiva 5"/>
          <p:cNvSpPr>
            <a:spLocks noGrp="1"/>
          </p:cNvSpPr>
          <p:nvPr>
            <p:ph type="sldNum" sz="quarter" idx="12"/>
          </p:nvPr>
        </p:nvSpPr>
        <p:spPr>
          <a:xfrm>
            <a:off x="8039100" y="6519863"/>
            <a:ext cx="1090613" cy="365125"/>
          </a:xfrm>
        </p:spPr>
        <p:txBody>
          <a:bodyPr/>
          <a:lstStyle>
            <a:lvl1pPr>
              <a:defRPr>
                <a:solidFill>
                  <a:srgbClr val="376092"/>
                </a:solidFill>
              </a:defRPr>
            </a:lvl1pPr>
          </a:lstStyle>
          <a:p>
            <a:fld id="{68540B58-4210-4252-8D0F-C30237DCA4DA}" type="slidenum">
              <a:rPr lang="it-IT" altLang="en-US"/>
              <a:pPr/>
              <a:t>‹#›</a:t>
            </a:fld>
            <a:endParaRPr lang="it-IT" altLang="en-US"/>
          </a:p>
        </p:txBody>
      </p:sp>
      <p:sp>
        <p:nvSpPr>
          <p:cNvPr id="13" name="Rettangolo 12"/>
          <p:cNvSpPr/>
          <p:nvPr userDrawn="1"/>
        </p:nvSpPr>
        <p:spPr>
          <a:xfrm>
            <a:off x="-17747" y="0"/>
            <a:ext cx="440171" cy="65166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3193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er, Image over two content parts">
    <p:spTree>
      <p:nvGrpSpPr>
        <p:cNvPr id="1" name=""/>
        <p:cNvGrpSpPr/>
        <p:nvPr/>
      </p:nvGrpSpPr>
      <p:grpSpPr>
        <a:xfrm>
          <a:off x="0" y="0"/>
          <a:ext cx="0" cy="0"/>
          <a:chOff x="0" y="0"/>
          <a:chExt cx="0" cy="0"/>
        </a:xfrm>
      </p:grpSpPr>
      <p:sp>
        <p:nvSpPr>
          <p:cNvPr id="7" name="Content Placeholder 3"/>
          <p:cNvSpPr>
            <a:spLocks noGrp="1"/>
          </p:cNvSpPr>
          <p:nvPr>
            <p:ph sz="quarter" idx="11" hasCustomPrompt="1"/>
          </p:nvPr>
        </p:nvSpPr>
        <p:spPr>
          <a:xfrm>
            <a:off x="4680347" y="4149724"/>
            <a:ext cx="4104084" cy="2087564"/>
          </a:xfrm>
          <a:prstGeom prst="rect">
            <a:avLst/>
          </a:prstGeom>
        </p:spPr>
        <p:txBody>
          <a:bodyPr/>
          <a:lstStyle>
            <a:lvl1pPr>
              <a:defRPr/>
            </a:lvl1pPr>
          </a:lstStyle>
          <a:p>
            <a:pPr lvl="0"/>
            <a:r>
              <a:rPr lang="en-US" dirty="0"/>
              <a:t>For heading, use Hilda in bold. For copy and bullets, use Hilda Light.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quarter" idx="12" hasCustomPrompt="1"/>
          </p:nvPr>
        </p:nvSpPr>
        <p:spPr>
          <a:xfrm>
            <a:off x="359569" y="4149725"/>
            <a:ext cx="4104085" cy="2087563"/>
          </a:xfrm>
          <a:prstGeom prst="rect">
            <a:avLst/>
          </a:prstGeom>
        </p:spPr>
        <p:txBody>
          <a:bodyPr/>
          <a:lstStyle>
            <a:lvl1pPr>
              <a:defRPr/>
            </a:lvl1pPr>
          </a:lstStyle>
          <a:p>
            <a:pPr lvl="0"/>
            <a:r>
              <a:rPr lang="en-US" dirty="0"/>
              <a:t>For heading, use Hilda in bold. For copy and bullets, use Hilda Light.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_SM"/>
          <p:cNvSpPr>
            <a:spLocks noGrp="1" noChangeArrowheads="1"/>
          </p:cNvSpPr>
          <p:nvPr>
            <p:ph type="title" hasCustomPrompt="1"/>
          </p:nvPr>
        </p:nvSpPr>
        <p:spPr bwMode="auto">
          <a:xfrm>
            <a:off x="359568" y="476250"/>
            <a:ext cx="6265069" cy="1081088"/>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defRPr/>
            </a:lvl1pPr>
          </a:lstStyle>
          <a:p>
            <a:pPr lvl="0"/>
            <a:r>
              <a:rPr lang="en-US" dirty="0"/>
              <a:t>Slide title, </a:t>
            </a:r>
            <a:br>
              <a:rPr lang="en-US" dirty="0"/>
            </a:br>
            <a:r>
              <a:rPr lang="en-US" dirty="0"/>
              <a:t>Hilda 40pt, Ericsson Black, max 2-lines</a:t>
            </a:r>
          </a:p>
        </p:txBody>
      </p:sp>
    </p:spTree>
    <p:extLst>
      <p:ext uri="{BB962C8B-B14F-4D97-AF65-F5344CB8AC3E}">
        <p14:creationId xmlns:p14="http://schemas.microsoft.com/office/powerpoint/2010/main" val="39710944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6" name="Content Placeholder 4"/>
          <p:cNvSpPr>
            <a:spLocks noGrp="1"/>
          </p:cNvSpPr>
          <p:nvPr>
            <p:ph sz="quarter" idx="4" hasCustomPrompt="1"/>
          </p:nvPr>
        </p:nvSpPr>
        <p:spPr>
          <a:xfrm>
            <a:off x="4680347" y="4149724"/>
            <a:ext cx="4104085" cy="2087564"/>
          </a:xfrm>
          <a:prstGeom prst="rect">
            <a:avLst/>
          </a:prstGeom>
        </p:spPr>
        <p:txBody>
          <a:bodyPr/>
          <a:lstStyle>
            <a:lvl1pPr>
              <a:defRPr/>
            </a:lvl1pPr>
          </a:lstStyle>
          <a:p>
            <a:pPr lvl="0"/>
            <a:r>
              <a:rPr lang="en-US" dirty="0"/>
              <a:t>For heading, use Hilda in bold. For copy and bullets, use Hilda Light.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p:cNvSpPr>
            <a:spLocks noGrp="1"/>
          </p:cNvSpPr>
          <p:nvPr>
            <p:ph sz="quarter" idx="3" hasCustomPrompt="1"/>
          </p:nvPr>
        </p:nvSpPr>
        <p:spPr>
          <a:xfrm>
            <a:off x="359569" y="4149724"/>
            <a:ext cx="4104085" cy="2087564"/>
          </a:xfrm>
          <a:prstGeom prst="rect">
            <a:avLst/>
          </a:prstGeom>
        </p:spPr>
        <p:txBody>
          <a:bodyPr/>
          <a:lstStyle>
            <a:lvl1pPr>
              <a:defRPr/>
            </a:lvl1pPr>
          </a:lstStyle>
          <a:p>
            <a:pPr lvl="0"/>
            <a:r>
              <a:rPr lang="en-US" dirty="0"/>
              <a:t>For heading, use Hilda in bold. For copy and bullets, use Hilda Light.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quarter" idx="2" hasCustomPrompt="1"/>
          </p:nvPr>
        </p:nvSpPr>
        <p:spPr>
          <a:xfrm>
            <a:off x="4680347" y="1844675"/>
            <a:ext cx="4104085" cy="2089151"/>
          </a:xfrm>
          <a:prstGeom prst="rect">
            <a:avLst/>
          </a:prstGeom>
        </p:spPr>
        <p:txBody>
          <a:bodyPr/>
          <a:lstStyle>
            <a:lvl1pPr>
              <a:defRPr/>
            </a:lvl1pPr>
          </a:lstStyle>
          <a:p>
            <a:pPr lvl="0"/>
            <a:r>
              <a:rPr lang="en-US" dirty="0"/>
              <a:t>For heading, use Hilda in bold. For copy and bullets, use Hilda Light.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 hasCustomPrompt="1"/>
          </p:nvPr>
        </p:nvSpPr>
        <p:spPr>
          <a:xfrm>
            <a:off x="359569" y="1844675"/>
            <a:ext cx="4104085" cy="2089151"/>
          </a:xfrm>
          <a:prstGeom prst="rect">
            <a:avLst/>
          </a:prstGeom>
        </p:spPr>
        <p:txBody>
          <a:bodyPr/>
          <a:lstStyle>
            <a:lvl1pPr>
              <a:defRPr/>
            </a:lvl1pPr>
          </a:lstStyle>
          <a:p>
            <a:pPr lvl="0"/>
            <a:r>
              <a:rPr lang="en-US" dirty="0"/>
              <a:t>For heading, use Hilda in bold. For copy and bullets, use Hilda Light.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_SM"/>
          <p:cNvSpPr>
            <a:spLocks noGrp="1" noChangeArrowheads="1"/>
          </p:cNvSpPr>
          <p:nvPr>
            <p:ph type="title" hasCustomPrompt="1"/>
          </p:nvPr>
        </p:nvSpPr>
        <p:spPr bwMode="auto">
          <a:xfrm>
            <a:off x="359568" y="476250"/>
            <a:ext cx="6265070" cy="1081088"/>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defRPr/>
            </a:lvl1pPr>
          </a:lstStyle>
          <a:p>
            <a:pPr lvl="0"/>
            <a:r>
              <a:rPr lang="en-US" dirty="0"/>
              <a:t>Slide title, </a:t>
            </a:r>
            <a:br>
              <a:rPr lang="en-US" dirty="0"/>
            </a:br>
            <a:r>
              <a:rPr lang="en-US" dirty="0"/>
              <a:t>Hilda 40pt, Ericsson Black, max 2-lines</a:t>
            </a:r>
          </a:p>
        </p:txBody>
      </p:sp>
    </p:spTree>
    <p:extLst>
      <p:ext uri="{BB962C8B-B14F-4D97-AF65-F5344CB8AC3E}">
        <p14:creationId xmlns:p14="http://schemas.microsoft.com/office/powerpoint/2010/main" val="18083104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9071CE-F2DE-431D-A304-302D376E0947}"/>
              </a:ext>
            </a:extLst>
          </p:cNvPr>
          <p:cNvPicPr>
            <a:picLocks noChangeAspect="1"/>
          </p:cNvPicPr>
          <p:nvPr userDrawn="1"/>
        </p:nvPicPr>
        <p:blipFill>
          <a:blip r:embed="rId2">
            <a:duotone>
              <a:prstClr val="black"/>
              <a:srgbClr val="D9C3A5">
                <a:tint val="50000"/>
                <a:satMod val="180000"/>
              </a:srgbClr>
            </a:duotone>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tretch>
            <a:fillRect/>
          </a:stretch>
        </p:blipFill>
        <p:spPr>
          <a:xfrm>
            <a:off x="4018834" y="2435434"/>
            <a:ext cx="1106333" cy="1987132"/>
          </a:xfrm>
          <a:prstGeom prst="rect">
            <a:avLst/>
          </a:prstGeom>
          <a:ln>
            <a:noFill/>
          </a:ln>
        </p:spPr>
      </p:pic>
      <p:sp>
        <p:nvSpPr>
          <p:cNvPr id="5" name="Text Placeholder 4">
            <a:extLst>
              <a:ext uri="{FF2B5EF4-FFF2-40B4-BE49-F238E27FC236}">
                <a16:creationId xmlns:a16="http://schemas.microsoft.com/office/drawing/2014/main" id="{73DB8C3D-4C64-480B-B24B-28807000A824}"/>
              </a:ext>
            </a:extLst>
          </p:cNvPr>
          <p:cNvSpPr>
            <a:spLocks noGrp="1"/>
          </p:cNvSpPr>
          <p:nvPr>
            <p:ph type="body" sz="quarter" idx="10" hasCustomPrompt="1"/>
          </p:nvPr>
        </p:nvSpPr>
        <p:spPr>
          <a:xfrm>
            <a:off x="2519363" y="4770438"/>
            <a:ext cx="4105275" cy="349250"/>
          </a:xfrm>
          <a:prstGeom prst="rect">
            <a:avLst/>
          </a:prstGeom>
        </p:spPr>
        <p:txBody>
          <a:bodyPr/>
          <a:lstStyle>
            <a:lvl1pPr marL="0" marR="0" indent="0" algn="ctr" defTabSz="685800" rtl="0" eaLnBrk="1" fontAlgn="base" latinLnBrk="0" hangingPunct="1">
              <a:lnSpc>
                <a:spcPct val="100000"/>
              </a:lnSpc>
              <a:spcBef>
                <a:spcPct val="0"/>
              </a:spcBef>
              <a:spcAft>
                <a:spcPct val="0"/>
              </a:spcAft>
              <a:buClr>
                <a:srgbClr val="00A9D4"/>
              </a:buClr>
              <a:buSzTx/>
              <a:buFontTx/>
              <a:buNone/>
              <a:tabLst/>
              <a:defRPr/>
            </a:lvl1pPr>
          </a:lstStyle>
          <a:p>
            <a:pPr marL="0" marR="0" lvl="0" indent="0" algn="l" defTabSz="685800" rtl="0" eaLnBrk="1" fontAlgn="base" latinLnBrk="0" hangingPunct="1">
              <a:lnSpc>
                <a:spcPct val="100000"/>
              </a:lnSpc>
              <a:spcBef>
                <a:spcPct val="0"/>
              </a:spcBef>
              <a:spcAft>
                <a:spcPct val="0"/>
              </a:spcAft>
              <a:buClr>
                <a:srgbClr val="00A9D4"/>
              </a:buClr>
              <a:buSzTx/>
              <a:buFontTx/>
              <a:buNone/>
              <a:tabLst/>
              <a:defRPr/>
            </a:pPr>
            <a:r>
              <a:rPr lang="en-US" altLang="en-US" dirty="0">
                <a:solidFill>
                  <a:srgbClr val="181818"/>
                </a:solidFill>
                <a:latin typeface="+mn-lt"/>
                <a:ea typeface="Hilda 14 Light" panose="00000400000000000000" pitchFamily="50" charset="0"/>
                <a:cs typeface="Hilda 14 Light" panose="00000400000000000000" pitchFamily="50" charset="0"/>
              </a:rPr>
              <a:t>ericsson.com/related-</a:t>
            </a:r>
            <a:r>
              <a:rPr lang="en-US" altLang="en-US" dirty="0" err="1">
                <a:solidFill>
                  <a:srgbClr val="181818"/>
                </a:solidFill>
                <a:latin typeface="+mn-lt"/>
                <a:ea typeface="Hilda 14 Light" panose="00000400000000000000" pitchFamily="50" charset="0"/>
                <a:cs typeface="Hilda 14 Light" panose="00000400000000000000" pitchFamily="50" charset="0"/>
              </a:rPr>
              <a:t>url</a:t>
            </a:r>
            <a:endParaRPr lang="en-US" altLang="en-US" dirty="0">
              <a:solidFill>
                <a:srgbClr val="181818"/>
              </a:solidFill>
              <a:latin typeface="+mn-lt"/>
              <a:ea typeface="Hilda 14 Light" panose="00000400000000000000" pitchFamily="50" charset="0"/>
              <a:cs typeface="Hilda 14 Light" panose="00000400000000000000" pitchFamily="50" charset="0"/>
            </a:endParaRPr>
          </a:p>
        </p:txBody>
      </p:sp>
    </p:spTree>
    <p:extLst>
      <p:ext uri="{BB962C8B-B14F-4D97-AF65-F5344CB8AC3E}">
        <p14:creationId xmlns:p14="http://schemas.microsoft.com/office/powerpoint/2010/main" val="273531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tatement Page 6">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EA31692-921B-434F-B398-8E2B345D16EE}"/>
              </a:ext>
            </a:extLst>
          </p:cNvPr>
          <p:cNvPicPr>
            <a:picLocks noChangeAspect="1"/>
          </p:cNvPicPr>
          <p:nvPr userDrawn="1"/>
        </p:nvPicPr>
        <p:blipFill>
          <a:blip r:embed="rId2" cstate="print">
            <a:duotone>
              <a:prstClr val="black"/>
              <a:srgbClr val="D9C3A5">
                <a:tint val="50000"/>
                <a:satMod val="180000"/>
              </a:srgbClr>
            </a:duotone>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tretch>
            <a:fillRect/>
          </a:stretch>
        </p:blipFill>
        <p:spPr>
          <a:xfrm>
            <a:off x="8641886" y="6268593"/>
            <a:ext cx="142546" cy="256032"/>
          </a:xfrm>
          <a:prstGeom prst="rect">
            <a:avLst/>
          </a:prstGeom>
          <a:ln>
            <a:noFill/>
          </a:ln>
        </p:spPr>
      </p:pic>
      <p:sp>
        <p:nvSpPr>
          <p:cNvPr id="9" name="Title_TM">
            <a:extLst>
              <a:ext uri="{FF2B5EF4-FFF2-40B4-BE49-F238E27FC236}">
                <a16:creationId xmlns:a16="http://schemas.microsoft.com/office/drawing/2014/main" id="{696C7C8F-5086-466A-8108-2FE0A8663D59}"/>
              </a:ext>
            </a:extLst>
          </p:cNvPr>
          <p:cNvSpPr>
            <a:spLocks noGrp="1" noChangeArrowheads="1"/>
          </p:cNvSpPr>
          <p:nvPr>
            <p:ph type="ctrTitle" hasCustomPrompt="1"/>
          </p:nvPr>
        </p:nvSpPr>
        <p:spPr>
          <a:xfrm>
            <a:off x="359568" y="476251"/>
            <a:ext cx="6265070" cy="3457575"/>
          </a:xfrm>
          <a:noFill/>
          <a:ln w="9525">
            <a:noFill/>
            <a:miter lim="800000"/>
            <a:headEnd/>
            <a:tailEnd/>
          </a:ln>
        </p:spPr>
        <p:txBody>
          <a:bodyPr/>
          <a:lstStyle>
            <a:lvl1pPr>
              <a:defRPr lang="en-US" sz="4500" b="0" dirty="0">
                <a:solidFill>
                  <a:schemeClr val="tx1"/>
                </a:solidFill>
              </a:defRPr>
            </a:lvl1pPr>
          </a:lstStyle>
          <a:p>
            <a:pPr lvl="0"/>
            <a:r>
              <a:rPr lang="en-US" dirty="0"/>
              <a:t>Statement/fact/quote, </a:t>
            </a:r>
            <a:br>
              <a:rPr lang="en-US" dirty="0"/>
            </a:br>
            <a:r>
              <a:rPr lang="en-US" dirty="0"/>
              <a:t>Hilda 60pt, </a:t>
            </a:r>
            <a:br>
              <a:rPr lang="en-US" dirty="0"/>
            </a:br>
            <a:r>
              <a:rPr lang="en-US" dirty="0"/>
              <a:t>Ericsson Black, </a:t>
            </a:r>
            <a:br>
              <a:rPr lang="en-US" dirty="0"/>
            </a:br>
            <a:r>
              <a:rPr lang="en-US" dirty="0"/>
              <a:t>max 5-lines</a:t>
            </a:r>
          </a:p>
        </p:txBody>
      </p:sp>
      <p:sp>
        <p:nvSpPr>
          <p:cNvPr id="10" name="SubTitle_TM">
            <a:extLst>
              <a:ext uri="{FF2B5EF4-FFF2-40B4-BE49-F238E27FC236}">
                <a16:creationId xmlns:a16="http://schemas.microsoft.com/office/drawing/2014/main" id="{ED5DEA0B-CF0D-4EE6-B6A8-90BAF3DE8AF1}"/>
              </a:ext>
            </a:extLst>
          </p:cNvPr>
          <p:cNvSpPr>
            <a:spLocks noGrp="1" noChangeArrowheads="1"/>
          </p:cNvSpPr>
          <p:nvPr>
            <p:ph type="subTitle" idx="1" hasCustomPrompt="1"/>
          </p:nvPr>
        </p:nvSpPr>
        <p:spPr>
          <a:xfrm>
            <a:off x="359569" y="4149726"/>
            <a:ext cx="4104086" cy="2087563"/>
          </a:xfrm>
          <a:prstGeom prst="rect">
            <a:avLst/>
          </a:prstGeom>
        </p:spPr>
        <p:txBody>
          <a:bodyPr rIns="0" anchor="ctr"/>
          <a:lstStyle>
            <a:lvl1pPr marL="0" indent="0">
              <a:lnSpc>
                <a:spcPct val="100000"/>
              </a:lnSpc>
              <a:spcBef>
                <a:spcPts val="0"/>
              </a:spcBef>
              <a:buFont typeface="Arial" charset="0"/>
              <a:buNone/>
              <a:defRPr sz="1500" baseline="0">
                <a:solidFill>
                  <a:schemeClr val="tx1"/>
                </a:solidFill>
                <a:latin typeface="+mn-lt"/>
              </a:defRPr>
            </a:lvl1pPr>
          </a:lstStyle>
          <a:p>
            <a:r>
              <a:rPr lang="en-US" dirty="0"/>
              <a:t>Statement/quote source, </a:t>
            </a:r>
          </a:p>
          <a:p>
            <a:r>
              <a:rPr lang="en-US" dirty="0"/>
              <a:t>Ericsson Black, Hilda Light 20pt</a:t>
            </a:r>
          </a:p>
        </p:txBody>
      </p:sp>
    </p:spTree>
    <p:extLst>
      <p:ext uri="{BB962C8B-B14F-4D97-AF65-F5344CB8AC3E}">
        <p14:creationId xmlns:p14="http://schemas.microsoft.com/office/powerpoint/2010/main" val="3974323337"/>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pter/Section Page">
    <p:spTree>
      <p:nvGrpSpPr>
        <p:cNvPr id="1" name=""/>
        <p:cNvGrpSpPr/>
        <p:nvPr/>
      </p:nvGrpSpPr>
      <p:grpSpPr>
        <a:xfrm>
          <a:off x="0" y="0"/>
          <a:ext cx="0" cy="0"/>
          <a:chOff x="0" y="0"/>
          <a:chExt cx="0" cy="0"/>
        </a:xfrm>
      </p:grpSpPr>
      <p:sp>
        <p:nvSpPr>
          <p:cNvPr id="22531" name="Title_TM"/>
          <p:cNvSpPr>
            <a:spLocks noGrp="1" noChangeArrowheads="1"/>
          </p:cNvSpPr>
          <p:nvPr>
            <p:ph type="ctrTitle" hasCustomPrompt="1"/>
          </p:nvPr>
        </p:nvSpPr>
        <p:spPr>
          <a:xfrm>
            <a:off x="359569" y="476251"/>
            <a:ext cx="6265069" cy="3457574"/>
          </a:xfrm>
          <a:noFill/>
          <a:ln w="9525">
            <a:noFill/>
            <a:miter lim="800000"/>
            <a:headEnd/>
            <a:tailEnd/>
          </a:ln>
        </p:spPr>
        <p:txBody>
          <a:bodyPr/>
          <a:lstStyle>
            <a:lvl1pPr>
              <a:defRPr lang="en-US" sz="4500" b="0" baseline="0" dirty="0">
                <a:solidFill>
                  <a:schemeClr val="tx1"/>
                </a:solidFill>
              </a:defRPr>
            </a:lvl1pPr>
          </a:lstStyle>
          <a:p>
            <a:pPr lvl="0"/>
            <a:r>
              <a:rPr lang="en-US" dirty="0"/>
              <a:t>Chapter/section, </a:t>
            </a:r>
            <a:br>
              <a:rPr lang="en-US" dirty="0"/>
            </a:br>
            <a:r>
              <a:rPr lang="en-US" dirty="0"/>
              <a:t>Ericsson Black, </a:t>
            </a:r>
            <a:br>
              <a:rPr lang="en-US" dirty="0"/>
            </a:br>
            <a:r>
              <a:rPr lang="en-US" dirty="0"/>
              <a:t>Hilda 60pt,</a:t>
            </a:r>
            <a:br>
              <a:rPr lang="en-US" dirty="0"/>
            </a:br>
            <a:r>
              <a:rPr lang="en-US" dirty="0"/>
              <a:t>max 4-lines</a:t>
            </a:r>
          </a:p>
        </p:txBody>
      </p:sp>
      <p:pic>
        <p:nvPicPr>
          <p:cNvPr id="7" name="Picture 6">
            <a:extLst>
              <a:ext uri="{FF2B5EF4-FFF2-40B4-BE49-F238E27FC236}">
                <a16:creationId xmlns:a16="http://schemas.microsoft.com/office/drawing/2014/main" id="{43B3A147-5510-431A-9FDB-044AD1A35953}"/>
              </a:ext>
            </a:extLst>
          </p:cNvPr>
          <p:cNvPicPr>
            <a:picLocks noChangeAspect="1"/>
          </p:cNvPicPr>
          <p:nvPr userDrawn="1"/>
        </p:nvPicPr>
        <p:blipFill>
          <a:blip r:embed="rId2" cstate="print">
            <a:duotone>
              <a:prstClr val="black"/>
              <a:srgbClr val="D9C3A5">
                <a:tint val="50000"/>
                <a:satMod val="180000"/>
              </a:srgbClr>
            </a:duotone>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tretch>
            <a:fillRect/>
          </a:stretch>
        </p:blipFill>
        <p:spPr>
          <a:xfrm>
            <a:off x="8641886" y="6268593"/>
            <a:ext cx="142546" cy="256032"/>
          </a:xfrm>
          <a:prstGeom prst="rect">
            <a:avLst/>
          </a:prstGeom>
          <a:ln>
            <a:noFill/>
          </a:ln>
        </p:spPr>
      </p:pic>
    </p:spTree>
    <p:extLst>
      <p:ext uri="{BB962C8B-B14F-4D97-AF65-F5344CB8AC3E}">
        <p14:creationId xmlns:p14="http://schemas.microsoft.com/office/powerpoint/2010/main" val="4180877596"/>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_SM"/>
          <p:cNvSpPr>
            <a:spLocks noGrp="1" noChangeArrowheads="1"/>
          </p:cNvSpPr>
          <p:nvPr>
            <p:ph type="title" hasCustomPrompt="1"/>
          </p:nvPr>
        </p:nvSpPr>
        <p:spPr bwMode="auto">
          <a:xfrm>
            <a:off x="359568" y="476250"/>
            <a:ext cx="6265069" cy="1081088"/>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defRPr/>
            </a:lvl1pPr>
          </a:lstStyle>
          <a:p>
            <a:pPr lvl="0"/>
            <a:r>
              <a:rPr lang="en-US" dirty="0"/>
              <a:t>Slide title, </a:t>
            </a:r>
            <a:br>
              <a:rPr lang="en-US" dirty="0"/>
            </a:br>
            <a:r>
              <a:rPr lang="en-US" dirty="0"/>
              <a:t>Hilda 40pt, Ericsson Black, max 2-lines</a:t>
            </a:r>
          </a:p>
        </p:txBody>
      </p:sp>
    </p:spTree>
    <p:extLst>
      <p:ext uri="{BB962C8B-B14F-4D97-AF65-F5344CB8AC3E}">
        <p14:creationId xmlns:p14="http://schemas.microsoft.com/office/powerpoint/2010/main" val="2372772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1 column">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359569" y="1844675"/>
            <a:ext cx="8424863" cy="4392612"/>
          </a:xfrm>
          <a:prstGeom prst="rect">
            <a:avLst/>
          </a:prstGeom>
        </p:spPr>
        <p:txBody>
          <a:bodyPr/>
          <a:lstStyle>
            <a:lvl1pPr>
              <a:defRPr/>
            </a:lvl1pPr>
          </a:lstStyle>
          <a:p>
            <a:pPr lvl="0"/>
            <a:r>
              <a:rPr lang="en-US" dirty="0"/>
              <a:t>For heading, use Hilda in bold. For copy and bullets, use Hilda Light.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_SM"/>
          <p:cNvSpPr>
            <a:spLocks noGrp="1" noChangeArrowheads="1"/>
          </p:cNvSpPr>
          <p:nvPr>
            <p:ph type="title" hasCustomPrompt="1"/>
          </p:nvPr>
        </p:nvSpPr>
        <p:spPr bwMode="auto">
          <a:xfrm>
            <a:off x="359568" y="476250"/>
            <a:ext cx="6265070" cy="1081088"/>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defRPr/>
            </a:lvl1pPr>
          </a:lstStyle>
          <a:p>
            <a:pPr lvl="0"/>
            <a:r>
              <a:rPr lang="en-US" dirty="0"/>
              <a:t>Slide title, </a:t>
            </a:r>
            <a:br>
              <a:rPr lang="en-US" dirty="0"/>
            </a:br>
            <a:r>
              <a:rPr lang="en-US" dirty="0"/>
              <a:t>Hilda 40pt, Ericsson Black, max 2-lines</a:t>
            </a:r>
          </a:p>
        </p:txBody>
      </p:sp>
    </p:spTree>
    <p:extLst>
      <p:ext uri="{BB962C8B-B14F-4D97-AF65-F5344CB8AC3E}">
        <p14:creationId xmlns:p14="http://schemas.microsoft.com/office/powerpoint/2010/main" val="4031287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2 columns with left image">
    <p:spTree>
      <p:nvGrpSpPr>
        <p:cNvPr id="1" name=""/>
        <p:cNvGrpSpPr/>
        <p:nvPr/>
      </p:nvGrpSpPr>
      <p:grpSpPr>
        <a:xfrm>
          <a:off x="0" y="0"/>
          <a:ext cx="0" cy="0"/>
          <a:chOff x="0" y="0"/>
          <a:chExt cx="0" cy="0"/>
        </a:xfrm>
      </p:grpSpPr>
      <p:sp>
        <p:nvSpPr>
          <p:cNvPr id="8" name="Content Placeholder 3"/>
          <p:cNvSpPr>
            <a:spLocks noGrp="1"/>
          </p:cNvSpPr>
          <p:nvPr>
            <p:ph sz="quarter" idx="12" hasCustomPrompt="1"/>
          </p:nvPr>
        </p:nvSpPr>
        <p:spPr>
          <a:xfrm>
            <a:off x="6840142" y="1844675"/>
            <a:ext cx="1944290" cy="4392613"/>
          </a:xfrm>
          <a:prstGeom prst="rect">
            <a:avLst/>
          </a:prstGeom>
        </p:spPr>
        <p:txBody>
          <a:bodyPr/>
          <a:lstStyle>
            <a:lvl1pPr>
              <a:defRPr/>
            </a:lvl1pPr>
          </a:lstStyle>
          <a:p>
            <a:pPr lvl="0"/>
            <a:r>
              <a:rPr lang="en-US" dirty="0"/>
              <a:t>For heading, use Hilda in bold. For copy and bullets, use Hilda Light.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sz="quarter" idx="11" hasCustomPrompt="1"/>
          </p:nvPr>
        </p:nvSpPr>
        <p:spPr>
          <a:xfrm>
            <a:off x="4680347" y="1844675"/>
            <a:ext cx="1944291" cy="4392613"/>
          </a:xfrm>
          <a:prstGeom prst="rect">
            <a:avLst/>
          </a:prstGeom>
        </p:spPr>
        <p:txBody>
          <a:bodyPr/>
          <a:lstStyle>
            <a:lvl1pPr>
              <a:defRPr/>
            </a:lvl1pPr>
          </a:lstStyle>
          <a:p>
            <a:pPr lvl="0"/>
            <a:r>
              <a:rPr lang="en-US" dirty="0"/>
              <a:t>For heading, use Hilda in bold. For copy and bullets, use Hilda Light.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_SM"/>
          <p:cNvSpPr>
            <a:spLocks noGrp="1" noChangeArrowheads="1"/>
          </p:cNvSpPr>
          <p:nvPr>
            <p:ph type="title" hasCustomPrompt="1"/>
          </p:nvPr>
        </p:nvSpPr>
        <p:spPr bwMode="auto">
          <a:xfrm>
            <a:off x="359568" y="476250"/>
            <a:ext cx="6265070" cy="1081088"/>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defRPr/>
            </a:lvl1pPr>
          </a:lstStyle>
          <a:p>
            <a:pPr lvl="0"/>
            <a:r>
              <a:rPr lang="en-US" dirty="0"/>
              <a:t>Slide title, </a:t>
            </a:r>
            <a:br>
              <a:rPr lang="en-US" dirty="0"/>
            </a:br>
            <a:r>
              <a:rPr lang="en-US" dirty="0"/>
              <a:t>Hilda 40pt, Ericsson Black, max 2-lines</a:t>
            </a:r>
          </a:p>
        </p:txBody>
      </p:sp>
    </p:spTree>
    <p:extLst>
      <p:ext uri="{BB962C8B-B14F-4D97-AF65-F5344CB8AC3E}">
        <p14:creationId xmlns:p14="http://schemas.microsoft.com/office/powerpoint/2010/main" val="1544395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image and 3 columns">
    <p:spTree>
      <p:nvGrpSpPr>
        <p:cNvPr id="1" name=""/>
        <p:cNvGrpSpPr/>
        <p:nvPr/>
      </p:nvGrpSpPr>
      <p:grpSpPr>
        <a:xfrm>
          <a:off x="0" y="0"/>
          <a:ext cx="0" cy="0"/>
          <a:chOff x="0" y="0"/>
          <a:chExt cx="0" cy="0"/>
        </a:xfrm>
      </p:grpSpPr>
      <p:sp>
        <p:nvSpPr>
          <p:cNvPr id="8" name="Content Placeholder 3"/>
          <p:cNvSpPr>
            <a:spLocks noGrp="1"/>
          </p:cNvSpPr>
          <p:nvPr>
            <p:ph sz="quarter" idx="12" hasCustomPrompt="1"/>
          </p:nvPr>
        </p:nvSpPr>
        <p:spPr>
          <a:xfrm>
            <a:off x="6841333" y="1844675"/>
            <a:ext cx="1943099" cy="4392613"/>
          </a:xfrm>
          <a:prstGeom prst="rect">
            <a:avLst/>
          </a:prstGeom>
        </p:spPr>
        <p:txBody>
          <a:bodyPr/>
          <a:lstStyle>
            <a:lvl1pPr>
              <a:defRPr/>
            </a:lvl1pPr>
          </a:lstStyle>
          <a:p>
            <a:pPr lvl="0"/>
            <a:r>
              <a:rPr lang="en-US" dirty="0"/>
              <a:t>For heading, use Hilda in bold. For copy and bullets, use Hilda Light.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sz="quarter" idx="11" hasCustomPrompt="1"/>
          </p:nvPr>
        </p:nvSpPr>
        <p:spPr>
          <a:xfrm>
            <a:off x="4680348" y="1844675"/>
            <a:ext cx="1944290" cy="4392613"/>
          </a:xfrm>
          <a:prstGeom prst="rect">
            <a:avLst/>
          </a:prstGeom>
        </p:spPr>
        <p:txBody>
          <a:bodyPr/>
          <a:lstStyle>
            <a:lvl1pPr>
              <a:defRPr/>
            </a:lvl1pPr>
          </a:lstStyle>
          <a:p>
            <a:pPr lvl="0"/>
            <a:r>
              <a:rPr lang="en-US" dirty="0"/>
              <a:t>For heading, use Hilda in bold. For copy and bullets, use Hilda Light.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1"/>
          <p:cNvSpPr>
            <a:spLocks noGrp="1"/>
          </p:cNvSpPr>
          <p:nvPr>
            <p:ph sz="quarter" idx="10" hasCustomPrompt="1"/>
          </p:nvPr>
        </p:nvSpPr>
        <p:spPr>
          <a:xfrm>
            <a:off x="2519362" y="1844675"/>
            <a:ext cx="1944292" cy="4392613"/>
          </a:xfrm>
          <a:prstGeom prst="rect">
            <a:avLst/>
          </a:prstGeom>
        </p:spPr>
        <p:txBody>
          <a:bodyPr/>
          <a:lstStyle>
            <a:lvl1pPr>
              <a:defRPr/>
            </a:lvl1pPr>
          </a:lstStyle>
          <a:p>
            <a:pPr lvl="0"/>
            <a:r>
              <a:rPr lang="en-US" dirty="0"/>
              <a:t>For heading, use Hilda in bold. For copy and bullets, use Hilda Light.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_SM"/>
          <p:cNvSpPr>
            <a:spLocks noGrp="1" noChangeArrowheads="1"/>
          </p:cNvSpPr>
          <p:nvPr>
            <p:ph type="title" hasCustomPrompt="1"/>
          </p:nvPr>
        </p:nvSpPr>
        <p:spPr bwMode="auto">
          <a:xfrm>
            <a:off x="359568" y="476250"/>
            <a:ext cx="6265069" cy="1081088"/>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defRPr/>
            </a:lvl1pPr>
          </a:lstStyle>
          <a:p>
            <a:pPr lvl="0"/>
            <a:r>
              <a:rPr lang="en-US" dirty="0"/>
              <a:t>Slide title, </a:t>
            </a:r>
            <a:br>
              <a:rPr lang="en-US" dirty="0"/>
            </a:br>
            <a:r>
              <a:rPr lang="en-US" dirty="0"/>
              <a:t>Hilda 40pt, Ericsson Black, max 2-lines</a:t>
            </a:r>
          </a:p>
        </p:txBody>
      </p:sp>
    </p:spTree>
    <p:extLst>
      <p:ext uri="{BB962C8B-B14F-4D97-AF65-F5344CB8AC3E}">
        <p14:creationId xmlns:p14="http://schemas.microsoft.com/office/powerpoint/2010/main" val="1771971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4 columns">
    <p:spTree>
      <p:nvGrpSpPr>
        <p:cNvPr id="1" name=""/>
        <p:cNvGrpSpPr/>
        <p:nvPr/>
      </p:nvGrpSpPr>
      <p:grpSpPr>
        <a:xfrm>
          <a:off x="0" y="0"/>
          <a:ext cx="0" cy="0"/>
          <a:chOff x="0" y="0"/>
          <a:chExt cx="0" cy="0"/>
        </a:xfrm>
      </p:grpSpPr>
      <p:sp>
        <p:nvSpPr>
          <p:cNvPr id="8" name="Content Placeholder 3"/>
          <p:cNvSpPr>
            <a:spLocks noGrp="1"/>
          </p:cNvSpPr>
          <p:nvPr>
            <p:ph sz="quarter" idx="12" hasCustomPrompt="1"/>
          </p:nvPr>
        </p:nvSpPr>
        <p:spPr>
          <a:xfrm>
            <a:off x="4680347" y="1844674"/>
            <a:ext cx="1944291" cy="4392614"/>
          </a:xfrm>
          <a:prstGeom prst="rect">
            <a:avLst/>
          </a:prstGeom>
        </p:spPr>
        <p:txBody>
          <a:bodyPr/>
          <a:lstStyle>
            <a:lvl1pPr>
              <a:defRPr/>
            </a:lvl1pPr>
          </a:lstStyle>
          <a:p>
            <a:pPr lvl="0"/>
            <a:r>
              <a:rPr lang="en-US" dirty="0"/>
              <a:t>For heading, use Hilda in bold. For copy and bullets, use Hilda Light.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sz="quarter" idx="11" hasCustomPrompt="1"/>
          </p:nvPr>
        </p:nvSpPr>
        <p:spPr>
          <a:xfrm>
            <a:off x="2519362" y="1844675"/>
            <a:ext cx="1944292" cy="4392613"/>
          </a:xfrm>
          <a:prstGeom prst="rect">
            <a:avLst/>
          </a:prstGeom>
        </p:spPr>
        <p:txBody>
          <a:bodyPr/>
          <a:lstStyle>
            <a:lvl1pPr>
              <a:defRPr/>
            </a:lvl1pPr>
          </a:lstStyle>
          <a:p>
            <a:pPr lvl="0"/>
            <a:r>
              <a:rPr lang="en-US" dirty="0"/>
              <a:t>For heading, use Hilda in bold. For copy and bullets, use Hilda Light.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1"/>
          <p:cNvSpPr>
            <a:spLocks noGrp="1"/>
          </p:cNvSpPr>
          <p:nvPr>
            <p:ph sz="quarter" idx="10" hasCustomPrompt="1"/>
          </p:nvPr>
        </p:nvSpPr>
        <p:spPr>
          <a:xfrm>
            <a:off x="359569" y="1844675"/>
            <a:ext cx="1944291" cy="4392613"/>
          </a:xfrm>
          <a:prstGeom prst="rect">
            <a:avLst/>
          </a:prstGeom>
        </p:spPr>
        <p:txBody>
          <a:bodyPr/>
          <a:lstStyle>
            <a:lvl1pPr>
              <a:defRPr/>
            </a:lvl1pPr>
          </a:lstStyle>
          <a:p>
            <a:pPr lvl="0"/>
            <a:r>
              <a:rPr lang="en-US" dirty="0"/>
              <a:t>For heading, use Hilda in bold. For copy and bullets, use Hilda Light.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quarter" idx="13" hasCustomPrompt="1"/>
          </p:nvPr>
        </p:nvSpPr>
        <p:spPr>
          <a:xfrm>
            <a:off x="6840142" y="1844675"/>
            <a:ext cx="1944290" cy="4392613"/>
          </a:xfrm>
          <a:prstGeom prst="rect">
            <a:avLst/>
          </a:prstGeom>
        </p:spPr>
        <p:txBody>
          <a:bodyPr/>
          <a:lstStyle>
            <a:lvl1pPr>
              <a:defRPr/>
            </a:lvl1pPr>
          </a:lstStyle>
          <a:p>
            <a:pPr lvl="0"/>
            <a:r>
              <a:rPr lang="en-US" dirty="0"/>
              <a:t>For heading, use Hilda in bold. For copy and bullets, use Hilda Light.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_SM"/>
          <p:cNvSpPr>
            <a:spLocks noGrp="1" noChangeArrowheads="1"/>
          </p:cNvSpPr>
          <p:nvPr>
            <p:ph type="title" hasCustomPrompt="1"/>
          </p:nvPr>
        </p:nvSpPr>
        <p:spPr bwMode="auto">
          <a:xfrm>
            <a:off x="359568" y="476250"/>
            <a:ext cx="6265070" cy="1081088"/>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defRPr/>
            </a:lvl1pPr>
          </a:lstStyle>
          <a:p>
            <a:pPr lvl="0"/>
            <a:r>
              <a:rPr lang="en-US" dirty="0"/>
              <a:t>Slide title, </a:t>
            </a:r>
            <a:br>
              <a:rPr lang="en-US" dirty="0"/>
            </a:br>
            <a:r>
              <a:rPr lang="en-US" dirty="0"/>
              <a:t>Hilda 40pt, Ericsson Black, max 2-lines</a:t>
            </a:r>
          </a:p>
        </p:txBody>
      </p:sp>
    </p:spTree>
    <p:extLst>
      <p:ext uri="{BB962C8B-B14F-4D97-AF65-F5344CB8AC3E}">
        <p14:creationId xmlns:p14="http://schemas.microsoft.com/office/powerpoint/2010/main" val="4094009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en-US"/>
              <a:t>Fare clic per modificare lo stile del titolo</a:t>
            </a:r>
          </a:p>
        </p:txBody>
      </p:sp>
      <p:sp>
        <p:nvSpPr>
          <p:cNvPr id="4" name="Segnaposto dat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endParaRPr lang="en-US" altLang="en-US"/>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r>
              <a:rPr lang="en-US" altLang="en-US"/>
              <a:t>Filippo Cugini</a:t>
            </a: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54B1D1CE-960A-4E0A-B655-62D8BD129A64}" type="slidenum">
              <a:rPr lang="it-IT" altLang="en-US"/>
              <a:pPr/>
              <a:t>‹#›</a:t>
            </a:fld>
            <a:endParaRPr lang="it-IT" alt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22" r:id="rId3"/>
    <p:sldLayoutId id="2147483723" r:id="rId4"/>
    <p:sldLayoutId id="2147483724" r:id="rId5"/>
    <p:sldLayoutId id="2147483725"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 id="2147483743" r:id="rId22"/>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s://www.ofcconference.org/home/program-speakers/open-platform-summi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bscw.metro-haul.eu/pub/bscw.cgi/d47157/InnovationManagement_2Audit.pdf"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685800" y="2971800"/>
            <a:ext cx="8915401" cy="585788"/>
          </a:xfrm>
        </p:spPr>
        <p:txBody>
          <a:bodyPr/>
          <a:lstStyle/>
          <a:p>
            <a:pPr algn="ctr"/>
            <a:r>
              <a:rPr lang="en-US" sz="3600" dirty="0">
                <a:effectLst/>
              </a:rPr>
              <a:t>Innovation Management</a:t>
            </a:r>
            <a:br>
              <a:rPr lang="en-US" sz="3600" dirty="0">
                <a:effectLst/>
              </a:rPr>
            </a:br>
            <a:r>
              <a:rPr lang="en-US" sz="2000" dirty="0">
                <a:effectLst/>
              </a:rPr>
              <a:t>Antonio D’Errico, TEI</a:t>
            </a:r>
            <a:endParaRPr lang="en-US" sz="3600" dirty="0">
              <a:effectLst/>
            </a:endParaRPr>
          </a:p>
        </p:txBody>
      </p:sp>
      <p:grpSp>
        <p:nvGrpSpPr>
          <p:cNvPr id="12" name="Group 13">
            <a:extLst>
              <a:ext uri="{FF2B5EF4-FFF2-40B4-BE49-F238E27FC236}">
                <a16:creationId xmlns:a16="http://schemas.microsoft.com/office/drawing/2014/main" id="{6E0DF8C3-8DA1-4D49-BC88-428201549D3B}"/>
              </a:ext>
            </a:extLst>
          </p:cNvPr>
          <p:cNvGrpSpPr/>
          <p:nvPr/>
        </p:nvGrpSpPr>
        <p:grpSpPr>
          <a:xfrm>
            <a:off x="7315200" y="329517"/>
            <a:ext cx="1270214" cy="955675"/>
            <a:chOff x="4097625" y="3147665"/>
            <a:chExt cx="5038755" cy="2423402"/>
          </a:xfrm>
        </p:grpSpPr>
        <p:pic>
          <p:nvPicPr>
            <p:cNvPr id="16" name="Picture 2">
              <a:extLst>
                <a:ext uri="{FF2B5EF4-FFF2-40B4-BE49-F238E27FC236}">
                  <a16:creationId xmlns:a16="http://schemas.microsoft.com/office/drawing/2014/main" id="{481A6B18-8D22-402E-8603-BE3C8329EA6E}"/>
                </a:ext>
              </a:extLst>
            </p:cNvPr>
            <p:cNvPicPr>
              <a:picLocks noChangeAspect="1"/>
            </p:cNvPicPr>
            <p:nvPr/>
          </p:nvPicPr>
          <p:blipFill rotWithShape="1">
            <a:blip r:embed="rId2" cstate="print"/>
            <a:srcRect l="20683" t="13902" r="48838" b="60038"/>
            <a:stretch/>
          </p:blipFill>
          <p:spPr>
            <a:xfrm>
              <a:off x="4097625" y="3147665"/>
              <a:ext cx="5038755" cy="2423402"/>
            </a:xfrm>
            <a:prstGeom prst="rect">
              <a:avLst/>
            </a:prstGeom>
          </p:spPr>
        </p:pic>
        <p:sp>
          <p:nvSpPr>
            <p:cNvPr id="17" name="Rectangle 12">
              <a:extLst>
                <a:ext uri="{FF2B5EF4-FFF2-40B4-BE49-F238E27FC236}">
                  <a16:creationId xmlns:a16="http://schemas.microsoft.com/office/drawing/2014/main" id="{54583C3C-171D-4FE3-93BD-535309DCF4EA}"/>
                </a:ext>
              </a:extLst>
            </p:cNvPr>
            <p:cNvSpPr/>
            <p:nvPr/>
          </p:nvSpPr>
          <p:spPr>
            <a:xfrm>
              <a:off x="4248615" y="3311911"/>
              <a:ext cx="602165" cy="591015"/>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D98B18C-5659-4827-8A51-1F4DB280A645}"/>
              </a:ext>
            </a:extLst>
          </p:cNvPr>
          <p:cNvSpPr>
            <a:spLocks noGrp="1"/>
          </p:cNvSpPr>
          <p:nvPr>
            <p:ph type="ftr" sz="quarter" idx="11"/>
          </p:nvPr>
        </p:nvSpPr>
        <p:spPr/>
        <p:txBody>
          <a:bodyPr/>
          <a:lstStyle/>
          <a:p>
            <a:r>
              <a:rPr lang="en-US" altLang="en-US" dirty="0"/>
              <a:t>Antonio D’Errico</a:t>
            </a:r>
          </a:p>
        </p:txBody>
      </p:sp>
      <p:sp>
        <p:nvSpPr>
          <p:cNvPr id="4" name="Slide Number Placeholder 3">
            <a:extLst>
              <a:ext uri="{FF2B5EF4-FFF2-40B4-BE49-F238E27FC236}">
                <a16:creationId xmlns:a16="http://schemas.microsoft.com/office/drawing/2014/main" id="{E70B907B-766C-4913-9E3C-EB9422CC7A8E}"/>
              </a:ext>
            </a:extLst>
          </p:cNvPr>
          <p:cNvSpPr>
            <a:spLocks noGrp="1"/>
          </p:cNvSpPr>
          <p:nvPr>
            <p:ph type="sldNum" sz="quarter" idx="12"/>
          </p:nvPr>
        </p:nvSpPr>
        <p:spPr/>
        <p:txBody>
          <a:bodyPr/>
          <a:lstStyle/>
          <a:p>
            <a:fld id="{68540B58-4210-4252-8D0F-C30237DCA4DA}" type="slidenum">
              <a:rPr lang="it-IT" altLang="en-US" smtClean="0"/>
              <a:pPr/>
              <a:t>10</a:t>
            </a:fld>
            <a:endParaRPr lang="it-IT" altLang="en-US"/>
          </a:p>
        </p:txBody>
      </p:sp>
      <p:grpSp>
        <p:nvGrpSpPr>
          <p:cNvPr id="5" name="Group 13">
            <a:extLst>
              <a:ext uri="{FF2B5EF4-FFF2-40B4-BE49-F238E27FC236}">
                <a16:creationId xmlns:a16="http://schemas.microsoft.com/office/drawing/2014/main" id="{44B299B9-A04F-4319-BF49-5BB941797D92}"/>
              </a:ext>
            </a:extLst>
          </p:cNvPr>
          <p:cNvGrpSpPr/>
          <p:nvPr/>
        </p:nvGrpSpPr>
        <p:grpSpPr>
          <a:xfrm>
            <a:off x="8027988" y="5562600"/>
            <a:ext cx="1014626" cy="803275"/>
            <a:chOff x="4097625" y="3147665"/>
            <a:chExt cx="5038755" cy="2423402"/>
          </a:xfrm>
        </p:grpSpPr>
        <p:pic>
          <p:nvPicPr>
            <p:cNvPr id="6" name="Picture 2">
              <a:extLst>
                <a:ext uri="{FF2B5EF4-FFF2-40B4-BE49-F238E27FC236}">
                  <a16:creationId xmlns:a16="http://schemas.microsoft.com/office/drawing/2014/main" id="{9EC79920-BC26-4760-AEC3-35D62E45A335}"/>
                </a:ext>
              </a:extLst>
            </p:cNvPr>
            <p:cNvPicPr>
              <a:picLocks noChangeAspect="1"/>
            </p:cNvPicPr>
            <p:nvPr/>
          </p:nvPicPr>
          <p:blipFill rotWithShape="1">
            <a:blip r:embed="rId2" cstate="print"/>
            <a:srcRect l="20683" t="13902" r="48838" b="60038"/>
            <a:stretch/>
          </p:blipFill>
          <p:spPr>
            <a:xfrm>
              <a:off x="4097625" y="3147665"/>
              <a:ext cx="5038755" cy="2423402"/>
            </a:xfrm>
            <a:prstGeom prst="rect">
              <a:avLst/>
            </a:prstGeom>
          </p:spPr>
        </p:pic>
        <p:sp>
          <p:nvSpPr>
            <p:cNvPr id="7" name="Rectangle 12">
              <a:extLst>
                <a:ext uri="{FF2B5EF4-FFF2-40B4-BE49-F238E27FC236}">
                  <a16:creationId xmlns:a16="http://schemas.microsoft.com/office/drawing/2014/main" id="{411617BD-B476-442A-91CB-2F4527B9211C}"/>
                </a:ext>
              </a:extLst>
            </p:cNvPr>
            <p:cNvSpPr/>
            <p:nvPr/>
          </p:nvSpPr>
          <p:spPr>
            <a:xfrm>
              <a:off x="4248615" y="3311911"/>
              <a:ext cx="602165" cy="591015"/>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ndParaRPr>
            </a:p>
          </p:txBody>
        </p:sp>
      </p:grpSp>
      <p:sp>
        <p:nvSpPr>
          <p:cNvPr id="8" name="Title 1">
            <a:extLst>
              <a:ext uri="{FF2B5EF4-FFF2-40B4-BE49-F238E27FC236}">
                <a16:creationId xmlns:a16="http://schemas.microsoft.com/office/drawing/2014/main" id="{961C1474-CAC0-40E9-BD94-EC725AD2973B}"/>
              </a:ext>
            </a:extLst>
          </p:cNvPr>
          <p:cNvSpPr txBox="1">
            <a:spLocks/>
          </p:cNvSpPr>
          <p:nvPr/>
        </p:nvSpPr>
        <p:spPr bwMode="auto">
          <a:xfrm>
            <a:off x="381000" y="0"/>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72000" rIns="612000" bIns="72000" numCol="1" anchor="ctr" anchorCtr="0" compatLnSpc="1">
            <a:prstTxWarp prst="textNoShape">
              <a:avLst/>
            </a:prstTxWarp>
          </a:bodyPr>
          <a:lstStyle>
            <a:lvl1pPr algn="l" rtl="0" eaLnBrk="1" fontAlgn="base" hangingPunct="1">
              <a:spcBef>
                <a:spcPct val="0"/>
              </a:spcBef>
              <a:spcAft>
                <a:spcPct val="0"/>
              </a:spcAft>
              <a:defRPr sz="4000" kern="1200">
                <a:solidFill>
                  <a:schemeClr val="accent1">
                    <a:lumMod val="75000"/>
                  </a:schemeClr>
                </a:solidFill>
                <a:effectLst>
                  <a:outerShdw blurRad="38100" dist="38100" dir="2700000" algn="tl">
                    <a:srgbClr val="000000">
                      <a:alpha val="43137"/>
                    </a:srgbClr>
                  </a:outerShdw>
                </a:effectLst>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it-IT" dirty="0"/>
              <a:t>OPEN PLATFORM SUMMIT AT OFC 2019</a:t>
            </a:r>
          </a:p>
        </p:txBody>
      </p:sp>
      <p:pic>
        <p:nvPicPr>
          <p:cNvPr id="9" name="Picture 7">
            <a:extLst>
              <a:ext uri="{FF2B5EF4-FFF2-40B4-BE49-F238E27FC236}">
                <a16:creationId xmlns:a16="http://schemas.microsoft.com/office/drawing/2014/main" id="{8EDC9856-C9F3-4CDA-8E5B-5DD5B58A38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652" t="7303"/>
          <a:stretch>
            <a:fillRect/>
          </a:stretch>
        </p:blipFill>
        <p:spPr bwMode="auto">
          <a:xfrm>
            <a:off x="838200" y="1852642"/>
            <a:ext cx="2162175" cy="16446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62F6D513-805F-4BF4-A036-4161D110D911}"/>
              </a:ext>
            </a:extLst>
          </p:cNvPr>
          <p:cNvSpPr>
            <a:spLocks noChangeArrowheads="1"/>
          </p:cNvSpPr>
          <p:nvPr/>
        </p:nvSpPr>
        <p:spPr bwMode="auto">
          <a:xfrm>
            <a:off x="3443638" y="2534920"/>
            <a:ext cx="5304724"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it-IT"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Antonio D’Errico </a:t>
            </a:r>
            <a:r>
              <a:rPr kumimoji="0" lang="en-US" altLang="it-IT" sz="12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and</a:t>
            </a:r>
            <a:r>
              <a:rPr kumimoji="0" lang="en-US" altLang="it-IT"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Albert Rafel, </a:t>
            </a:r>
            <a:r>
              <a:rPr kumimoji="0" lang="en-US" altLang="it-IT" sz="12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representing</a:t>
            </a:r>
            <a:r>
              <a:rPr kumimoji="0" lang="en-US" altLang="it-IT"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Metro-Haul Project </a:t>
            </a:r>
            <a:r>
              <a:rPr kumimoji="0" lang="en-US" altLang="it-IT" sz="12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with the collaboration of </a:t>
            </a:r>
            <a:r>
              <a:rPr lang="en-US" altLang="it-IT" sz="1200" dirty="0">
                <a:latin typeface="Calibri" panose="020F0502020204030204" pitchFamily="34" charset="0"/>
                <a:ea typeface="Calibri" panose="020F0502020204030204" pitchFamily="34" charset="0"/>
                <a:cs typeface="Times New Roman" panose="02020603050405020304" pitchFamily="18" charset="0"/>
              </a:rPr>
              <a:t>Stephen Grubb, Facebook Inc.</a:t>
            </a:r>
            <a:r>
              <a:rPr kumimoji="0" lang="en-US" altLang="it-IT" sz="12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it-IT"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as members of the OFC events organizing committee, chaired the </a:t>
            </a:r>
            <a:r>
              <a:rPr kumimoji="0" lang="en-US" altLang="it-IT" sz="1200" b="0" i="0" u="sng" strike="noStrike" cap="none" normalizeH="0" baseline="0" dirty="0">
                <a:ln>
                  <a:noFill/>
                </a:ln>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Open Platform Summit</a:t>
            </a:r>
            <a:r>
              <a:rPr kumimoji="0" lang="en-US" altLang="it-IT"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on Disaggregated Networks. </a:t>
            </a:r>
          </a:p>
          <a:p>
            <a:pPr lvl="0" eaLnBrk="0" fontAlgn="base" hangingPunct="0">
              <a:spcBef>
                <a:spcPct val="0"/>
              </a:spcBef>
              <a:spcAft>
                <a:spcPct val="0"/>
              </a:spcAft>
            </a:pPr>
            <a:endParaRPr lang="en-US" altLang="it-IT" sz="1200" dirty="0">
              <a:latin typeface="Calibri" panose="020F0502020204030204" pitchFamily="34" charset="0"/>
              <a:ea typeface="Calibri" panose="020F0502020204030204" pitchFamily="34" charset="0"/>
              <a:cs typeface="Times New Roman" panose="02020603050405020304" pitchFamily="18" charset="0"/>
            </a:endParaRPr>
          </a:p>
          <a:p>
            <a:pPr lvl="0" eaLnBrk="0" fontAlgn="base" hangingPunct="0">
              <a:spcBef>
                <a:spcPct val="0"/>
              </a:spcBef>
              <a:spcAft>
                <a:spcPct val="0"/>
              </a:spcAft>
            </a:pPr>
            <a:endParaRPr kumimoji="0" lang="en-US" altLang="it-IT"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lvl="0" eaLnBrk="0" fontAlgn="base" hangingPunct="0">
              <a:spcBef>
                <a:spcPct val="0"/>
              </a:spcBef>
              <a:spcAft>
                <a:spcPct val="0"/>
              </a:spcAft>
            </a:pPr>
            <a:endParaRPr lang="en-US" altLang="it-IT" sz="1200" dirty="0">
              <a:latin typeface="Calibri" panose="020F0502020204030204" pitchFamily="34" charset="0"/>
              <a:ea typeface="Calibri" panose="020F0502020204030204" pitchFamily="34" charset="0"/>
              <a:cs typeface="Times New Roman" panose="02020603050405020304" pitchFamily="18" charset="0"/>
            </a:endParaRPr>
          </a:p>
          <a:p>
            <a:pPr lvl="0" eaLnBrk="0" fontAlgn="base" hangingPunct="0">
              <a:spcBef>
                <a:spcPct val="0"/>
              </a:spcBef>
              <a:spcAft>
                <a:spcPct val="0"/>
              </a:spcAft>
            </a:pPr>
            <a:endParaRPr kumimoji="0" lang="en-US" altLang="it-IT"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lvl="0" eaLnBrk="0" fontAlgn="base" hangingPunct="0">
              <a:spcBef>
                <a:spcPct val="0"/>
              </a:spcBef>
              <a:spcAft>
                <a:spcPct val="0"/>
              </a:spcAft>
            </a:pPr>
            <a:endParaRPr lang="en-US" altLang="it-IT" sz="1200" dirty="0">
              <a:latin typeface="Calibri" panose="020F0502020204030204" pitchFamily="34" charset="0"/>
              <a:ea typeface="Calibri" panose="020F0502020204030204" pitchFamily="34" charset="0"/>
              <a:cs typeface="Times New Roman" panose="02020603050405020304" pitchFamily="18" charset="0"/>
            </a:endParaRPr>
          </a:p>
          <a:p>
            <a:pPr lvl="0" eaLnBrk="0" fontAlgn="base" hangingPunct="0">
              <a:spcBef>
                <a:spcPct val="0"/>
              </a:spcBef>
              <a:spcAft>
                <a:spcPct val="0"/>
              </a:spcAft>
            </a:pPr>
            <a:endParaRPr kumimoji="0" lang="en-US" altLang="it-IT"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lvl="0" eaLnBrk="0" fontAlgn="base" hangingPunct="0">
              <a:spcBef>
                <a:spcPct val="0"/>
              </a:spcBef>
              <a:spcAft>
                <a:spcPct val="0"/>
              </a:spcAft>
            </a:pPr>
            <a:r>
              <a:rPr kumimoji="0" lang="en-US" altLang="it-IT"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major players in the field were present at the summit: </a:t>
            </a:r>
          </a:p>
          <a:p>
            <a:pPr lvl="0" eaLnBrk="0" fontAlgn="base" hangingPunct="0">
              <a:spcBef>
                <a:spcPct val="0"/>
              </a:spcBef>
              <a:spcAft>
                <a:spcPct val="0"/>
              </a:spcAft>
            </a:pPr>
            <a:r>
              <a:rPr kumimoji="0" lang="en-US" altLang="it-IT"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AT&amp;T, Microsoft, NTT, Facebook, ONF. </a:t>
            </a:r>
          </a:p>
          <a:p>
            <a:pPr lvl="0" eaLnBrk="0" fontAlgn="base" hangingPunct="0">
              <a:spcBef>
                <a:spcPct val="0"/>
              </a:spcBef>
              <a:spcAft>
                <a:spcPct val="0"/>
              </a:spcAft>
            </a:pPr>
            <a:endParaRPr kumimoji="0" lang="en-US" altLang="it-IT"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05874DAD-7C62-4BE2-9335-EC41B7F7AE6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376" b="19854"/>
          <a:stretch/>
        </p:blipFill>
        <p:spPr>
          <a:xfrm>
            <a:off x="838200" y="3938875"/>
            <a:ext cx="2518519" cy="1550700"/>
          </a:xfrm>
          <a:prstGeom prst="rect">
            <a:avLst/>
          </a:prstGeom>
        </p:spPr>
      </p:pic>
    </p:spTree>
    <p:extLst>
      <p:ext uri="{BB962C8B-B14F-4D97-AF65-F5344CB8AC3E}">
        <p14:creationId xmlns:p14="http://schemas.microsoft.com/office/powerpoint/2010/main" val="2514839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D3BAB16-9EC8-4B9B-9C9C-B4837C7F652A}"/>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376092"/>
                </a:solidFill>
                <a:effectLst/>
                <a:uLnTx/>
                <a:uFillTx/>
                <a:latin typeface="Calibri" pitchFamily="34" charset="0"/>
                <a:ea typeface="+mn-ea"/>
                <a:cs typeface="Arial" charset="0"/>
              </a:rPr>
              <a:t>Antonio D’Errico</a:t>
            </a:r>
          </a:p>
        </p:txBody>
      </p:sp>
      <p:sp>
        <p:nvSpPr>
          <p:cNvPr id="4" name="Slide Number Placeholder 3">
            <a:extLst>
              <a:ext uri="{FF2B5EF4-FFF2-40B4-BE49-F238E27FC236}">
                <a16:creationId xmlns:a16="http://schemas.microsoft.com/office/drawing/2014/main" id="{DBD5DA50-0AA3-4660-82F8-BED99F7C8C65}"/>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8540B58-4210-4252-8D0F-C30237DCA4DA}" type="slidenum">
              <a:rPr kumimoji="0" lang="it-IT" altLang="en-US" sz="1200" b="0" i="0" u="none" strike="noStrike" kern="1200" cap="none" spc="0" normalizeH="0" baseline="0" noProof="0" smtClean="0">
                <a:ln>
                  <a:noFill/>
                </a:ln>
                <a:solidFill>
                  <a:srgbClr val="376092"/>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it-IT" altLang="en-US" sz="1200" b="0" i="0" u="none" strike="noStrike" kern="1200" cap="none" spc="0" normalizeH="0" baseline="0" noProof="0">
              <a:ln>
                <a:noFill/>
              </a:ln>
              <a:solidFill>
                <a:srgbClr val="376092"/>
              </a:solidFill>
              <a:effectLst/>
              <a:uLnTx/>
              <a:uFillTx/>
              <a:latin typeface="Calibri" pitchFamily="34" charset="0"/>
              <a:ea typeface="+mn-ea"/>
              <a:cs typeface="Arial" charset="0"/>
            </a:endParaRPr>
          </a:p>
        </p:txBody>
      </p:sp>
      <p:sp>
        <p:nvSpPr>
          <p:cNvPr id="5" name="Title 1">
            <a:extLst>
              <a:ext uri="{FF2B5EF4-FFF2-40B4-BE49-F238E27FC236}">
                <a16:creationId xmlns:a16="http://schemas.microsoft.com/office/drawing/2014/main" id="{63966B5C-BFFF-4EDA-AE41-CA905A59D644}"/>
              </a:ext>
            </a:extLst>
          </p:cNvPr>
          <p:cNvSpPr txBox="1">
            <a:spLocks/>
          </p:cNvSpPr>
          <p:nvPr/>
        </p:nvSpPr>
        <p:spPr bwMode="auto">
          <a:xfrm>
            <a:off x="464888" y="1511"/>
            <a:ext cx="86648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72000" rIns="612000" bIns="72000" numCol="1" anchor="ctr" anchorCtr="0" compatLnSpc="1">
            <a:prstTxWarp prst="textNoShape">
              <a:avLst/>
            </a:prstTxWarp>
          </a:bodyPr>
          <a:lstStyle>
            <a:lvl1pPr algn="l" rtl="0" eaLnBrk="1" fontAlgn="base" hangingPunct="1">
              <a:spcBef>
                <a:spcPct val="0"/>
              </a:spcBef>
              <a:spcAft>
                <a:spcPct val="0"/>
              </a:spcAft>
              <a:defRPr sz="4000" kern="1200">
                <a:solidFill>
                  <a:schemeClr val="accent1">
                    <a:lumMod val="75000"/>
                  </a:schemeClr>
                </a:solidFill>
                <a:effectLst>
                  <a:outerShdw blurRad="38100" dist="38100" dir="2700000" algn="tl">
                    <a:srgbClr val="000000">
                      <a:alpha val="43137"/>
                    </a:srgbClr>
                  </a:outerShdw>
                </a:effectLst>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3600" b="0" i="0" u="none" strike="noStrike" kern="1200" cap="none" spc="0" normalizeH="0" baseline="0" noProof="0" dirty="0">
                <a:ln>
                  <a:noFill/>
                </a:ln>
                <a:solidFill>
                  <a:srgbClr val="4F81BD">
                    <a:lumMod val="75000"/>
                  </a:srgbClr>
                </a:solidFill>
                <a:effectLst>
                  <a:outerShdw blurRad="38100" dist="38100" dir="2700000" algn="tl">
                    <a:srgbClr val="000000">
                      <a:alpha val="43137"/>
                    </a:srgbClr>
                  </a:outerShdw>
                </a:effectLst>
                <a:uLnTx/>
                <a:uFillTx/>
                <a:latin typeface="Calibri"/>
                <a:ea typeface="+mj-ea"/>
                <a:cs typeface="+mj-cs"/>
              </a:rPr>
              <a:t>Innovation Leap</a:t>
            </a:r>
            <a:br>
              <a:rPr kumimoji="0" lang="it-IT" sz="3600" b="0" i="0" u="none" strike="noStrike" kern="1200" cap="none" spc="0" normalizeH="0" baseline="0" noProof="0" dirty="0">
                <a:ln>
                  <a:noFill/>
                </a:ln>
                <a:solidFill>
                  <a:srgbClr val="4F81BD">
                    <a:lumMod val="75000"/>
                  </a:srgbClr>
                </a:solidFill>
                <a:effectLst>
                  <a:outerShdw blurRad="38100" dist="38100" dir="2700000" algn="tl">
                    <a:srgbClr val="000000">
                      <a:alpha val="43137"/>
                    </a:srgbClr>
                  </a:outerShdw>
                </a:effectLst>
                <a:uLnTx/>
                <a:uFillTx/>
                <a:latin typeface="Calibri"/>
                <a:ea typeface="+mj-ea"/>
                <a:cs typeface="+mj-cs"/>
              </a:rPr>
            </a:br>
            <a:endParaRPr kumimoji="0" lang="it-IT" sz="36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alibri"/>
              <a:ea typeface="+mj-ea"/>
              <a:cs typeface="+mj-cs"/>
            </a:endParaRPr>
          </a:p>
        </p:txBody>
      </p:sp>
      <p:grpSp>
        <p:nvGrpSpPr>
          <p:cNvPr id="8" name="Group 13">
            <a:extLst>
              <a:ext uri="{FF2B5EF4-FFF2-40B4-BE49-F238E27FC236}">
                <a16:creationId xmlns:a16="http://schemas.microsoft.com/office/drawing/2014/main" id="{AE16C9C6-9127-4607-89F9-D338EAD0CDEA}"/>
              </a:ext>
            </a:extLst>
          </p:cNvPr>
          <p:cNvGrpSpPr/>
          <p:nvPr/>
        </p:nvGrpSpPr>
        <p:grpSpPr>
          <a:xfrm>
            <a:off x="8048625" y="5809110"/>
            <a:ext cx="771239" cy="617762"/>
            <a:chOff x="4097625" y="3147665"/>
            <a:chExt cx="5038755" cy="2423402"/>
          </a:xfrm>
        </p:grpSpPr>
        <p:pic>
          <p:nvPicPr>
            <p:cNvPr id="9" name="Picture 2">
              <a:extLst>
                <a:ext uri="{FF2B5EF4-FFF2-40B4-BE49-F238E27FC236}">
                  <a16:creationId xmlns:a16="http://schemas.microsoft.com/office/drawing/2014/main" id="{2D9EFB29-91A6-43AD-8AF4-545EC8646188}"/>
                </a:ext>
              </a:extLst>
            </p:cNvPr>
            <p:cNvPicPr>
              <a:picLocks noChangeAspect="1"/>
            </p:cNvPicPr>
            <p:nvPr/>
          </p:nvPicPr>
          <p:blipFill rotWithShape="1">
            <a:blip r:embed="rId2" cstate="print"/>
            <a:srcRect l="20683" t="13902" r="48838" b="60038"/>
            <a:stretch/>
          </p:blipFill>
          <p:spPr>
            <a:xfrm>
              <a:off x="4097625" y="3147665"/>
              <a:ext cx="5038755" cy="2423402"/>
            </a:xfrm>
            <a:prstGeom prst="rect">
              <a:avLst/>
            </a:prstGeom>
          </p:spPr>
        </p:pic>
        <p:sp>
          <p:nvSpPr>
            <p:cNvPr id="10" name="Rectangle 12">
              <a:extLst>
                <a:ext uri="{FF2B5EF4-FFF2-40B4-BE49-F238E27FC236}">
                  <a16:creationId xmlns:a16="http://schemas.microsoft.com/office/drawing/2014/main" id="{3C7C38F6-3F4F-4C3B-9580-641FD9ADBE96}"/>
                </a:ext>
              </a:extLst>
            </p:cNvPr>
            <p:cNvSpPr/>
            <p:nvPr/>
          </p:nvSpPr>
          <p:spPr>
            <a:xfrm>
              <a:off x="4248615" y="3311911"/>
              <a:ext cx="602165" cy="591015"/>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Arial" charset="0"/>
              </a:endParaRPr>
            </a:p>
          </p:txBody>
        </p:sp>
      </p:grpSp>
      <p:sp>
        <p:nvSpPr>
          <p:cNvPr id="25" name="Rectangle: Rounded Corners 24">
            <a:extLst>
              <a:ext uri="{FF2B5EF4-FFF2-40B4-BE49-F238E27FC236}">
                <a16:creationId xmlns:a16="http://schemas.microsoft.com/office/drawing/2014/main" id="{E5F0168D-35CE-4572-828A-6AE7A4AA85A8}"/>
              </a:ext>
            </a:extLst>
          </p:cNvPr>
          <p:cNvSpPr/>
          <p:nvPr/>
        </p:nvSpPr>
        <p:spPr bwMode="auto">
          <a:xfrm>
            <a:off x="3692238" y="4040591"/>
            <a:ext cx="2963517" cy="595140"/>
          </a:xfrm>
          <a:prstGeom prst="roundRect">
            <a:avLst>
              <a:gd name="adj" fmla="val 50000"/>
            </a:avLst>
          </a:prstGeom>
          <a:solidFill>
            <a:srgbClr val="FFFFFF"/>
          </a:solidFill>
          <a:ln w="12700"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l" defTabSz="685800" rtl="0" eaLnBrk="1" fontAlgn="auto" latinLnBrk="0" hangingPunct="1">
              <a:lnSpc>
                <a:spcPct val="100000"/>
              </a:lnSpc>
              <a:spcBef>
                <a:spcPct val="50000"/>
              </a:spcBef>
              <a:spcAft>
                <a:spcPts val="0"/>
              </a:spcAft>
              <a:buClrTx/>
              <a:buSzTx/>
              <a:buFontTx/>
              <a:buNone/>
              <a:tabLst/>
              <a:defRPr/>
            </a:pPr>
            <a:endParaRPr kumimoji="0" lang="en-GB" sz="1500" b="0" i="0" u="none" strike="noStrike" kern="0" cap="none" spc="0" normalizeH="0" baseline="0" noProof="0" dirty="0" err="1">
              <a:ln>
                <a:noFill/>
              </a:ln>
              <a:solidFill>
                <a:srgbClr val="FFFFFF"/>
              </a:solidFill>
              <a:effectLst/>
              <a:uLnTx/>
              <a:uFillTx/>
              <a:latin typeface="Hilda Light"/>
              <a:ea typeface="+mn-ea"/>
              <a:cs typeface="Arial" panose="020B0604020202020204" pitchFamily="34" charset="0"/>
            </a:endParaRPr>
          </a:p>
        </p:txBody>
      </p:sp>
      <p:pic>
        <p:nvPicPr>
          <p:cNvPr id="33" name="Content Placeholder 9">
            <a:extLst>
              <a:ext uri="{FF2B5EF4-FFF2-40B4-BE49-F238E27FC236}">
                <a16:creationId xmlns:a16="http://schemas.microsoft.com/office/drawing/2014/main" id="{9B93A901-3652-4532-890E-19D65A69FFD1}"/>
              </a:ext>
            </a:extLst>
          </p:cNvPr>
          <p:cNvPicPr>
            <a:picLocks noChangeAspect="1"/>
          </p:cNvPicPr>
          <p:nvPr/>
        </p:nvPicPr>
        <p:blipFill rotWithShape="1">
          <a:blip r:embed="rId3">
            <a:extLst>
              <a:ext uri="{28A0092B-C50C-407E-A947-70E740481C1C}">
                <a14:useLocalDpi xmlns:a14="http://schemas.microsoft.com/office/drawing/2010/main" val="0"/>
              </a:ext>
            </a:extLst>
          </a:blip>
          <a:srcRect b="51507"/>
          <a:stretch/>
        </p:blipFill>
        <p:spPr bwMode="auto">
          <a:xfrm>
            <a:off x="3216126" y="2411519"/>
            <a:ext cx="3429000" cy="1030949"/>
          </a:xfrm>
          <a:prstGeom prst="rect">
            <a:avLst/>
          </a:prstGeom>
          <a:noFill/>
          <a:ln w="9525">
            <a:noFill/>
            <a:miter lim="800000"/>
            <a:headEnd/>
            <a:tailEnd/>
          </a:ln>
        </p:spPr>
      </p:pic>
      <p:pic>
        <p:nvPicPr>
          <p:cNvPr id="34" name="Content Placeholder 11">
            <a:extLst>
              <a:ext uri="{FF2B5EF4-FFF2-40B4-BE49-F238E27FC236}">
                <a16:creationId xmlns:a16="http://schemas.microsoft.com/office/drawing/2014/main" id="{7DBF8AEE-116B-49C1-A7E9-3FD21630FDC3}"/>
              </a:ext>
            </a:extLst>
          </p:cNvPr>
          <p:cNvPicPr>
            <a:picLocks noChangeAspect="1"/>
          </p:cNvPicPr>
          <p:nvPr/>
        </p:nvPicPr>
        <p:blipFill rotWithShape="1">
          <a:blip r:embed="rId3">
            <a:extLst>
              <a:ext uri="{28A0092B-C50C-407E-A947-70E740481C1C}">
                <a14:useLocalDpi xmlns:a14="http://schemas.microsoft.com/office/drawing/2010/main" val="0"/>
              </a:ext>
            </a:extLst>
          </a:blip>
          <a:srcRect t="48493"/>
          <a:stretch/>
        </p:blipFill>
        <p:spPr bwMode="auto">
          <a:xfrm>
            <a:off x="3334697" y="2460830"/>
            <a:ext cx="3429000" cy="1095032"/>
          </a:xfrm>
          <a:prstGeom prst="rect">
            <a:avLst/>
          </a:prstGeom>
          <a:noFill/>
          <a:ln w="9525">
            <a:noFill/>
            <a:miter lim="800000"/>
            <a:headEnd/>
            <a:tailEnd/>
          </a:ln>
        </p:spPr>
      </p:pic>
      <p:sp>
        <p:nvSpPr>
          <p:cNvPr id="35" name="Rectangle 34">
            <a:extLst>
              <a:ext uri="{FF2B5EF4-FFF2-40B4-BE49-F238E27FC236}">
                <a16:creationId xmlns:a16="http://schemas.microsoft.com/office/drawing/2014/main" id="{465867A8-9107-439B-8BF3-E22D655455FF}"/>
              </a:ext>
            </a:extLst>
          </p:cNvPr>
          <p:cNvSpPr/>
          <p:nvPr/>
        </p:nvSpPr>
        <p:spPr>
          <a:xfrm>
            <a:off x="3154857" y="4190791"/>
            <a:ext cx="3855543" cy="323165"/>
          </a:xfrm>
          <a:prstGeom prst="rect">
            <a:avLst/>
          </a:prstGeom>
        </p:spPr>
        <p:txBody>
          <a:bodyPr wrap="none">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GB" sz="1500" b="0" i="0" u="none" strike="noStrike" kern="1200" cap="none" spc="0" normalizeH="0" baseline="0" noProof="0" dirty="0">
                <a:ln>
                  <a:noFill/>
                </a:ln>
                <a:solidFill>
                  <a:srgbClr val="181818"/>
                </a:solidFill>
                <a:effectLst/>
                <a:uLnTx/>
                <a:uFillTx/>
                <a:latin typeface="Hilda Light"/>
                <a:ea typeface="+mn-ea"/>
                <a:cs typeface="Arial" panose="020B0604020202020204" pitchFamily="34" charset="0"/>
              </a:rPr>
              <a:t>Antoine de Saint-</a:t>
            </a:r>
            <a:r>
              <a:rPr kumimoji="0" lang="en-GB" sz="1500" b="0" i="0" u="none" strike="noStrike" kern="1200" cap="none" spc="0" normalizeH="0" baseline="0" noProof="0" dirty="0" err="1">
                <a:ln>
                  <a:noFill/>
                </a:ln>
                <a:solidFill>
                  <a:srgbClr val="181818"/>
                </a:solidFill>
                <a:effectLst/>
                <a:uLnTx/>
                <a:uFillTx/>
                <a:latin typeface="Hilda Light"/>
                <a:ea typeface="+mn-ea"/>
                <a:cs typeface="Arial" panose="020B0604020202020204" pitchFamily="34" charset="0"/>
              </a:rPr>
              <a:t>Exupéry</a:t>
            </a:r>
            <a:r>
              <a:rPr kumimoji="0" lang="en-GB" sz="1500" b="0" i="0" u="none" strike="noStrike" kern="1200" cap="none" spc="0" normalizeH="0" baseline="0" noProof="0" dirty="0">
                <a:ln>
                  <a:noFill/>
                </a:ln>
                <a:solidFill>
                  <a:srgbClr val="181818"/>
                </a:solidFill>
                <a:effectLst/>
                <a:uLnTx/>
                <a:uFillTx/>
                <a:latin typeface="Hilda Light"/>
                <a:ea typeface="+mn-ea"/>
                <a:cs typeface="Arial" panose="020B0604020202020204" pitchFamily="34" charset="0"/>
              </a:rPr>
              <a:t>, “Le Petit Prince”</a:t>
            </a:r>
          </a:p>
        </p:txBody>
      </p:sp>
      <p:sp>
        <p:nvSpPr>
          <p:cNvPr id="36" name="TextBox 35">
            <a:extLst>
              <a:ext uri="{FF2B5EF4-FFF2-40B4-BE49-F238E27FC236}">
                <a16:creationId xmlns:a16="http://schemas.microsoft.com/office/drawing/2014/main" id="{7F29CB02-DF76-489B-8B45-66EFFA34E3DE}"/>
              </a:ext>
            </a:extLst>
          </p:cNvPr>
          <p:cNvSpPr txBox="1"/>
          <p:nvPr/>
        </p:nvSpPr>
        <p:spPr>
          <a:xfrm>
            <a:off x="4588734" y="3763889"/>
            <a:ext cx="514564" cy="230832"/>
          </a:xfrm>
          <a:prstGeom prst="rect">
            <a:avLst/>
          </a:prstGeom>
          <a:noFill/>
        </p:spPr>
        <p:txBody>
          <a:bodyPr wrap="none" lIns="0" tIns="0" rIns="0" bIns="0" rtlCol="0">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GB" sz="1500" b="0" i="0" u="none" strike="noStrike" kern="1200" cap="none" spc="0" normalizeH="0" baseline="0" noProof="0" dirty="0" err="1">
                <a:ln>
                  <a:noFill/>
                </a:ln>
                <a:solidFill>
                  <a:srgbClr val="181818"/>
                </a:solidFill>
                <a:effectLst/>
                <a:uLnTx/>
                <a:uFillTx/>
                <a:latin typeface="Hilda Light"/>
                <a:ea typeface="+mn-ea"/>
                <a:cs typeface="Arial" panose="020B0604020202020204" pitchFamily="34" charset="0"/>
              </a:rPr>
              <a:t>Peur</a:t>
            </a:r>
            <a:r>
              <a:rPr kumimoji="0" lang="en-GB" sz="1500" b="0" i="0" u="none" strike="noStrike" kern="1200" cap="none" spc="0" normalizeH="0" baseline="0" noProof="0" dirty="0">
                <a:ln>
                  <a:noFill/>
                </a:ln>
                <a:solidFill>
                  <a:srgbClr val="181818"/>
                </a:solidFill>
                <a:effectLst/>
                <a:uLnTx/>
                <a:uFillTx/>
                <a:latin typeface="Hilda Light"/>
                <a:ea typeface="+mn-ea"/>
                <a:cs typeface="Arial" panose="020B0604020202020204" pitchFamily="34" charset="0"/>
              </a:rPr>
              <a:t>?</a:t>
            </a:r>
          </a:p>
        </p:txBody>
      </p:sp>
    </p:spTree>
    <p:extLst>
      <p:ext uri="{BB962C8B-B14F-4D97-AF65-F5344CB8AC3E}">
        <p14:creationId xmlns:p14="http://schemas.microsoft.com/office/powerpoint/2010/main" val="308250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D3BAB16-9EC8-4B9B-9C9C-B4837C7F652A}"/>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376092"/>
                </a:solidFill>
                <a:effectLst/>
                <a:uLnTx/>
                <a:uFillTx/>
                <a:latin typeface="Calibri" pitchFamily="34" charset="0"/>
                <a:ea typeface="+mn-ea"/>
                <a:cs typeface="Arial" charset="0"/>
              </a:rPr>
              <a:t>Antonio D’Errico</a:t>
            </a:r>
          </a:p>
        </p:txBody>
      </p:sp>
      <p:sp>
        <p:nvSpPr>
          <p:cNvPr id="4" name="Slide Number Placeholder 3">
            <a:extLst>
              <a:ext uri="{FF2B5EF4-FFF2-40B4-BE49-F238E27FC236}">
                <a16:creationId xmlns:a16="http://schemas.microsoft.com/office/drawing/2014/main" id="{DBD5DA50-0AA3-4660-82F8-BED99F7C8C65}"/>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8540B58-4210-4252-8D0F-C30237DCA4DA}" type="slidenum">
              <a:rPr kumimoji="0" lang="it-IT" altLang="en-US" sz="1200" b="0" i="0" u="none" strike="noStrike" kern="1200" cap="none" spc="0" normalizeH="0" baseline="0" noProof="0" smtClean="0">
                <a:ln>
                  <a:noFill/>
                </a:ln>
                <a:solidFill>
                  <a:srgbClr val="376092"/>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it-IT" altLang="en-US" sz="1200" b="0" i="0" u="none" strike="noStrike" kern="1200" cap="none" spc="0" normalizeH="0" baseline="0" noProof="0">
              <a:ln>
                <a:noFill/>
              </a:ln>
              <a:solidFill>
                <a:srgbClr val="376092"/>
              </a:solidFill>
              <a:effectLst/>
              <a:uLnTx/>
              <a:uFillTx/>
              <a:latin typeface="Calibri" pitchFamily="34" charset="0"/>
              <a:ea typeface="+mn-ea"/>
              <a:cs typeface="Arial" charset="0"/>
            </a:endParaRPr>
          </a:p>
        </p:txBody>
      </p:sp>
      <p:sp>
        <p:nvSpPr>
          <p:cNvPr id="5" name="Title 1">
            <a:extLst>
              <a:ext uri="{FF2B5EF4-FFF2-40B4-BE49-F238E27FC236}">
                <a16:creationId xmlns:a16="http://schemas.microsoft.com/office/drawing/2014/main" id="{63966B5C-BFFF-4EDA-AE41-CA905A59D644}"/>
              </a:ext>
            </a:extLst>
          </p:cNvPr>
          <p:cNvSpPr txBox="1">
            <a:spLocks/>
          </p:cNvSpPr>
          <p:nvPr/>
        </p:nvSpPr>
        <p:spPr bwMode="auto">
          <a:xfrm>
            <a:off x="464888" y="1511"/>
            <a:ext cx="86648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72000" rIns="612000" bIns="72000" numCol="1" anchor="ctr" anchorCtr="0" compatLnSpc="1">
            <a:prstTxWarp prst="textNoShape">
              <a:avLst/>
            </a:prstTxWarp>
          </a:bodyPr>
          <a:lstStyle>
            <a:lvl1pPr algn="l" rtl="0" eaLnBrk="1" fontAlgn="base" hangingPunct="1">
              <a:spcBef>
                <a:spcPct val="0"/>
              </a:spcBef>
              <a:spcAft>
                <a:spcPct val="0"/>
              </a:spcAft>
              <a:defRPr sz="4000" kern="1200">
                <a:solidFill>
                  <a:schemeClr val="accent1">
                    <a:lumMod val="75000"/>
                  </a:schemeClr>
                </a:solidFill>
                <a:effectLst>
                  <a:outerShdw blurRad="38100" dist="38100" dir="2700000" algn="tl">
                    <a:srgbClr val="000000">
                      <a:alpha val="43137"/>
                    </a:srgbClr>
                  </a:outerShdw>
                </a:effectLst>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3600" b="0" i="0" u="none" strike="noStrike" kern="1200" cap="none" spc="0" normalizeH="0" baseline="0" noProof="0" dirty="0">
                <a:ln>
                  <a:noFill/>
                </a:ln>
                <a:solidFill>
                  <a:srgbClr val="4F81BD">
                    <a:lumMod val="75000"/>
                  </a:srgbClr>
                </a:solidFill>
                <a:effectLst>
                  <a:outerShdw blurRad="38100" dist="38100" dir="2700000" algn="tl">
                    <a:srgbClr val="000000">
                      <a:alpha val="43137"/>
                    </a:srgbClr>
                  </a:outerShdw>
                </a:effectLst>
                <a:uLnTx/>
                <a:uFillTx/>
                <a:latin typeface="Calibri"/>
                <a:ea typeface="+mj-ea"/>
                <a:cs typeface="+mj-cs"/>
              </a:rPr>
              <a:t>Innovation Cycle</a:t>
            </a:r>
            <a:br>
              <a:rPr kumimoji="0" lang="it-IT" sz="3600" b="0" i="0" u="none" strike="noStrike" kern="1200" cap="none" spc="0" normalizeH="0" baseline="0" noProof="0" dirty="0">
                <a:ln>
                  <a:noFill/>
                </a:ln>
                <a:solidFill>
                  <a:srgbClr val="4F81BD">
                    <a:lumMod val="75000"/>
                  </a:srgbClr>
                </a:solidFill>
                <a:effectLst>
                  <a:outerShdw blurRad="38100" dist="38100" dir="2700000" algn="tl">
                    <a:srgbClr val="000000">
                      <a:alpha val="43137"/>
                    </a:srgbClr>
                  </a:outerShdw>
                </a:effectLst>
                <a:uLnTx/>
                <a:uFillTx/>
                <a:latin typeface="Calibri"/>
                <a:ea typeface="+mj-ea"/>
                <a:cs typeface="+mj-cs"/>
              </a:rPr>
            </a:br>
            <a:endParaRPr kumimoji="0" lang="it-IT" sz="36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alibri"/>
              <a:ea typeface="+mj-ea"/>
              <a:cs typeface="+mj-cs"/>
            </a:endParaRPr>
          </a:p>
        </p:txBody>
      </p:sp>
      <p:grpSp>
        <p:nvGrpSpPr>
          <p:cNvPr id="8" name="Group 13">
            <a:extLst>
              <a:ext uri="{FF2B5EF4-FFF2-40B4-BE49-F238E27FC236}">
                <a16:creationId xmlns:a16="http://schemas.microsoft.com/office/drawing/2014/main" id="{AE16C9C6-9127-4607-89F9-D338EAD0CDEA}"/>
              </a:ext>
            </a:extLst>
          </p:cNvPr>
          <p:cNvGrpSpPr/>
          <p:nvPr/>
        </p:nvGrpSpPr>
        <p:grpSpPr>
          <a:xfrm>
            <a:off x="8048625" y="5809110"/>
            <a:ext cx="771239" cy="617762"/>
            <a:chOff x="4097625" y="3147665"/>
            <a:chExt cx="5038755" cy="2423402"/>
          </a:xfrm>
        </p:grpSpPr>
        <p:pic>
          <p:nvPicPr>
            <p:cNvPr id="9" name="Picture 2">
              <a:extLst>
                <a:ext uri="{FF2B5EF4-FFF2-40B4-BE49-F238E27FC236}">
                  <a16:creationId xmlns:a16="http://schemas.microsoft.com/office/drawing/2014/main" id="{2D9EFB29-91A6-43AD-8AF4-545EC8646188}"/>
                </a:ext>
              </a:extLst>
            </p:cNvPr>
            <p:cNvPicPr>
              <a:picLocks noChangeAspect="1"/>
            </p:cNvPicPr>
            <p:nvPr/>
          </p:nvPicPr>
          <p:blipFill rotWithShape="1">
            <a:blip r:embed="rId2" cstate="print"/>
            <a:srcRect l="20683" t="13902" r="48838" b="60038"/>
            <a:stretch/>
          </p:blipFill>
          <p:spPr>
            <a:xfrm>
              <a:off x="4097625" y="3147665"/>
              <a:ext cx="5038755" cy="2423402"/>
            </a:xfrm>
            <a:prstGeom prst="rect">
              <a:avLst/>
            </a:prstGeom>
          </p:spPr>
        </p:pic>
        <p:sp>
          <p:nvSpPr>
            <p:cNvPr id="10" name="Rectangle 12">
              <a:extLst>
                <a:ext uri="{FF2B5EF4-FFF2-40B4-BE49-F238E27FC236}">
                  <a16:creationId xmlns:a16="http://schemas.microsoft.com/office/drawing/2014/main" id="{3C7C38F6-3F4F-4C3B-9580-641FD9ADBE96}"/>
                </a:ext>
              </a:extLst>
            </p:cNvPr>
            <p:cNvSpPr/>
            <p:nvPr/>
          </p:nvSpPr>
          <p:spPr>
            <a:xfrm>
              <a:off x="4248615" y="3311911"/>
              <a:ext cx="602165" cy="591015"/>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Arial" charset="0"/>
              </a:endParaRPr>
            </a:p>
          </p:txBody>
        </p:sp>
      </p:grpSp>
      <p:pic>
        <p:nvPicPr>
          <p:cNvPr id="11" name="Picture 10">
            <a:extLst>
              <a:ext uri="{FF2B5EF4-FFF2-40B4-BE49-F238E27FC236}">
                <a16:creationId xmlns:a16="http://schemas.microsoft.com/office/drawing/2014/main" id="{AB88B7D3-C7B1-484C-82F0-CAA36E1B45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873" y="2190942"/>
            <a:ext cx="4187099" cy="2544826"/>
          </a:xfrm>
          <a:prstGeom prst="rect">
            <a:avLst/>
          </a:prstGeom>
        </p:spPr>
      </p:pic>
      <p:sp>
        <p:nvSpPr>
          <p:cNvPr id="12" name="Freeform 3" descr="bpct-blend3">
            <a:extLst>
              <a:ext uri="{FF2B5EF4-FFF2-40B4-BE49-F238E27FC236}">
                <a16:creationId xmlns:a16="http://schemas.microsoft.com/office/drawing/2014/main" id="{B27DD86F-7E1A-4DA2-B31F-C1617F6A7047}"/>
              </a:ext>
            </a:extLst>
          </p:cNvPr>
          <p:cNvSpPr>
            <a:spLocks noChangeAspect="1" noEditPoints="1"/>
          </p:cNvSpPr>
          <p:nvPr/>
        </p:nvSpPr>
        <p:spPr bwMode="auto">
          <a:xfrm>
            <a:off x="4980221" y="1896366"/>
            <a:ext cx="2868215" cy="2862263"/>
          </a:xfrm>
          <a:custGeom>
            <a:avLst/>
            <a:gdLst>
              <a:gd name="T0" fmla="*/ 2147483647 w 1020"/>
              <a:gd name="T1" fmla="*/ 2147483647 h 1018"/>
              <a:gd name="T2" fmla="*/ 2147483647 w 1020"/>
              <a:gd name="T3" fmla="*/ 2147483647 h 1018"/>
              <a:gd name="T4" fmla="*/ 2147483647 w 1020"/>
              <a:gd name="T5" fmla="*/ 2147483647 h 1018"/>
              <a:gd name="T6" fmla="*/ 2147483647 w 1020"/>
              <a:gd name="T7" fmla="*/ 2147483647 h 1018"/>
              <a:gd name="T8" fmla="*/ 2147483647 w 1020"/>
              <a:gd name="T9" fmla="*/ 2147483647 h 1018"/>
              <a:gd name="T10" fmla="*/ 2147483647 w 1020"/>
              <a:gd name="T11" fmla="*/ 2147483647 h 1018"/>
              <a:gd name="T12" fmla="*/ 2147483647 w 1020"/>
              <a:gd name="T13" fmla="*/ 2147483647 h 1018"/>
              <a:gd name="T14" fmla="*/ 2147483647 w 1020"/>
              <a:gd name="T15" fmla="*/ 2147483647 h 1018"/>
              <a:gd name="T16" fmla="*/ 2147483647 w 1020"/>
              <a:gd name="T17" fmla="*/ 2147483647 h 1018"/>
              <a:gd name="T18" fmla="*/ 2147483647 w 1020"/>
              <a:gd name="T19" fmla="*/ 2147483647 h 1018"/>
              <a:gd name="T20" fmla="*/ 2147483647 w 1020"/>
              <a:gd name="T21" fmla="*/ 2147483647 h 1018"/>
              <a:gd name="T22" fmla="*/ 2147483647 w 1020"/>
              <a:gd name="T23" fmla="*/ 2147483647 h 1018"/>
              <a:gd name="T24" fmla="*/ 2147483647 w 1020"/>
              <a:gd name="T25" fmla="*/ 2147483647 h 1018"/>
              <a:gd name="T26" fmla="*/ 2147483647 w 1020"/>
              <a:gd name="T27" fmla="*/ 2147483647 h 1018"/>
              <a:gd name="T28" fmla="*/ 2147483647 w 1020"/>
              <a:gd name="T29" fmla="*/ 2147483647 h 1018"/>
              <a:gd name="T30" fmla="*/ 2147483647 w 1020"/>
              <a:gd name="T31" fmla="*/ 2147483647 h 1018"/>
              <a:gd name="T32" fmla="*/ 2147483647 w 1020"/>
              <a:gd name="T33" fmla="*/ 0 h 1018"/>
              <a:gd name="T34" fmla="*/ 2147483647 w 1020"/>
              <a:gd name="T35" fmla="*/ 2147483647 h 1018"/>
              <a:gd name="T36" fmla="*/ 2147483647 w 1020"/>
              <a:gd name="T37" fmla="*/ 2147483647 h 1018"/>
              <a:gd name="T38" fmla="*/ 2147483647 w 1020"/>
              <a:gd name="T39" fmla="*/ 2147483647 h 1018"/>
              <a:gd name="T40" fmla="*/ 2147483647 w 1020"/>
              <a:gd name="T41" fmla="*/ 2147483647 h 1018"/>
              <a:gd name="T42" fmla="*/ 2147483647 w 1020"/>
              <a:gd name="T43" fmla="*/ 2147483647 h 1018"/>
              <a:gd name="T44" fmla="*/ 2147483647 w 1020"/>
              <a:gd name="T45" fmla="*/ 2147483647 h 1018"/>
              <a:gd name="T46" fmla="*/ 2147483647 w 1020"/>
              <a:gd name="T47" fmla="*/ 2147483647 h 1018"/>
              <a:gd name="T48" fmla="*/ 2147483647 w 1020"/>
              <a:gd name="T49" fmla="*/ 2147483647 h 1018"/>
              <a:gd name="T50" fmla="*/ 2147483647 w 1020"/>
              <a:gd name="T51" fmla="*/ 2147483647 h 1018"/>
              <a:gd name="T52" fmla="*/ 2147483647 w 1020"/>
              <a:gd name="T53" fmla="*/ 2147483647 h 1018"/>
              <a:gd name="T54" fmla="*/ 2147483647 w 1020"/>
              <a:gd name="T55" fmla="*/ 2147483647 h 1018"/>
              <a:gd name="T56" fmla="*/ 2147483647 w 1020"/>
              <a:gd name="T57" fmla="*/ 2147483647 h 1018"/>
              <a:gd name="T58" fmla="*/ 2147483647 w 1020"/>
              <a:gd name="T59" fmla="*/ 2147483647 h 1018"/>
              <a:gd name="T60" fmla="*/ 2147483647 w 1020"/>
              <a:gd name="T61" fmla="*/ 2147483647 h 1018"/>
              <a:gd name="T62" fmla="*/ 2147483647 w 1020"/>
              <a:gd name="T63" fmla="*/ 2147483647 h 1018"/>
              <a:gd name="T64" fmla="*/ 2147483647 w 1020"/>
              <a:gd name="T65" fmla="*/ 2147483647 h 1018"/>
              <a:gd name="T66" fmla="*/ 2147483647 w 1020"/>
              <a:gd name="T67" fmla="*/ 2147483647 h 1018"/>
              <a:gd name="T68" fmla="*/ 2147483647 w 1020"/>
              <a:gd name="T69" fmla="*/ 2147483647 h 1018"/>
              <a:gd name="T70" fmla="*/ 2147483647 w 1020"/>
              <a:gd name="T71" fmla="*/ 2147483647 h 1018"/>
              <a:gd name="T72" fmla="*/ 2147483647 w 1020"/>
              <a:gd name="T73" fmla="*/ 2147483647 h 1018"/>
              <a:gd name="T74" fmla="*/ 2147483647 w 1020"/>
              <a:gd name="T75" fmla="*/ 2147483647 h 1018"/>
              <a:gd name="T76" fmla="*/ 2147483647 w 1020"/>
              <a:gd name="T77" fmla="*/ 2147483647 h 1018"/>
              <a:gd name="T78" fmla="*/ 2147483647 w 1020"/>
              <a:gd name="T79" fmla="*/ 2147483647 h 1018"/>
              <a:gd name="T80" fmla="*/ 2147483647 w 1020"/>
              <a:gd name="T81" fmla="*/ 2147483647 h 1018"/>
              <a:gd name="T82" fmla="*/ 2147483647 w 1020"/>
              <a:gd name="T83" fmla="*/ 2147483647 h 1018"/>
              <a:gd name="T84" fmla="*/ 2147483647 w 1020"/>
              <a:gd name="T85" fmla="*/ 2147483647 h 1018"/>
              <a:gd name="T86" fmla="*/ 2147483647 w 1020"/>
              <a:gd name="T87" fmla="*/ 2147483647 h 1018"/>
              <a:gd name="T88" fmla="*/ 2147483647 w 1020"/>
              <a:gd name="T89" fmla="*/ 0 h 1018"/>
              <a:gd name="T90" fmla="*/ 0 w 1020"/>
              <a:gd name="T91" fmla="*/ 2147483647 h 1018"/>
              <a:gd name="T92" fmla="*/ 2147483647 w 1020"/>
              <a:gd name="T93" fmla="*/ 2147483647 h 1018"/>
              <a:gd name="T94" fmla="*/ 2147483647 w 1020"/>
              <a:gd name="T95" fmla="*/ 2147483647 h 1018"/>
              <a:gd name="T96" fmla="*/ 2147483647 w 1020"/>
              <a:gd name="T97" fmla="*/ 2147483647 h 10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20"/>
              <a:gd name="T148" fmla="*/ 0 h 1018"/>
              <a:gd name="T149" fmla="*/ 1020 w 1020"/>
              <a:gd name="T150" fmla="*/ 1018 h 10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20" h="1018">
                <a:moveTo>
                  <a:pt x="823" y="806"/>
                </a:moveTo>
                <a:cubicBezTo>
                  <a:pt x="812" y="800"/>
                  <a:pt x="805" y="789"/>
                  <a:pt x="803" y="776"/>
                </a:cubicBezTo>
                <a:cubicBezTo>
                  <a:pt x="802" y="768"/>
                  <a:pt x="798" y="740"/>
                  <a:pt x="793" y="709"/>
                </a:cubicBezTo>
                <a:cubicBezTo>
                  <a:pt x="730" y="798"/>
                  <a:pt x="627" y="855"/>
                  <a:pt x="510" y="855"/>
                </a:cubicBezTo>
                <a:cubicBezTo>
                  <a:pt x="380" y="855"/>
                  <a:pt x="266" y="783"/>
                  <a:pt x="207" y="677"/>
                </a:cubicBezTo>
                <a:cubicBezTo>
                  <a:pt x="172" y="663"/>
                  <a:pt x="134" y="649"/>
                  <a:pt x="125" y="645"/>
                </a:cubicBezTo>
                <a:cubicBezTo>
                  <a:pt x="117" y="642"/>
                  <a:pt x="110" y="642"/>
                  <a:pt x="103" y="646"/>
                </a:cubicBezTo>
                <a:cubicBezTo>
                  <a:pt x="96" y="650"/>
                  <a:pt x="93" y="656"/>
                  <a:pt x="91" y="665"/>
                </a:cubicBezTo>
                <a:cubicBezTo>
                  <a:pt x="90" y="676"/>
                  <a:pt x="81" y="733"/>
                  <a:pt x="75" y="775"/>
                </a:cubicBezTo>
                <a:cubicBezTo>
                  <a:pt x="164" y="920"/>
                  <a:pt x="326" y="1018"/>
                  <a:pt x="510" y="1018"/>
                </a:cubicBezTo>
                <a:cubicBezTo>
                  <a:pt x="689" y="1018"/>
                  <a:pt x="846" y="926"/>
                  <a:pt x="937" y="787"/>
                </a:cubicBezTo>
                <a:cubicBezTo>
                  <a:pt x="940" y="783"/>
                  <a:pt x="943" y="778"/>
                  <a:pt x="946" y="774"/>
                </a:cubicBezTo>
                <a:cubicBezTo>
                  <a:pt x="909" y="788"/>
                  <a:pt x="867" y="805"/>
                  <a:pt x="858" y="808"/>
                </a:cubicBezTo>
                <a:cubicBezTo>
                  <a:pt x="845" y="813"/>
                  <a:pt x="833" y="812"/>
                  <a:pt x="823" y="806"/>
                </a:cubicBezTo>
                <a:close/>
                <a:moveTo>
                  <a:pt x="1020" y="509"/>
                </a:moveTo>
                <a:cubicBezTo>
                  <a:pt x="1020" y="411"/>
                  <a:pt x="992" y="319"/>
                  <a:pt x="944" y="241"/>
                </a:cubicBezTo>
                <a:cubicBezTo>
                  <a:pt x="855" y="100"/>
                  <a:pt x="700" y="5"/>
                  <a:pt x="522" y="0"/>
                </a:cubicBezTo>
                <a:cubicBezTo>
                  <a:pt x="553" y="25"/>
                  <a:pt x="586" y="52"/>
                  <a:pt x="593" y="57"/>
                </a:cubicBezTo>
                <a:cubicBezTo>
                  <a:pt x="604" y="66"/>
                  <a:pt x="609" y="77"/>
                  <a:pt x="609" y="89"/>
                </a:cubicBezTo>
                <a:cubicBezTo>
                  <a:pt x="609" y="102"/>
                  <a:pt x="604" y="112"/>
                  <a:pt x="593" y="121"/>
                </a:cubicBezTo>
                <a:cubicBezTo>
                  <a:pt x="587" y="126"/>
                  <a:pt x="564" y="144"/>
                  <a:pt x="539" y="164"/>
                </a:cubicBezTo>
                <a:cubicBezTo>
                  <a:pt x="717" y="179"/>
                  <a:pt x="857" y="327"/>
                  <a:pt x="857" y="509"/>
                </a:cubicBezTo>
                <a:cubicBezTo>
                  <a:pt x="857" y="575"/>
                  <a:pt x="839" y="637"/>
                  <a:pt x="806" y="689"/>
                </a:cubicBezTo>
                <a:cubicBezTo>
                  <a:pt x="812" y="726"/>
                  <a:pt x="817" y="764"/>
                  <a:pt x="819" y="773"/>
                </a:cubicBezTo>
                <a:cubicBezTo>
                  <a:pt x="820" y="782"/>
                  <a:pt x="824" y="788"/>
                  <a:pt x="831" y="792"/>
                </a:cubicBezTo>
                <a:cubicBezTo>
                  <a:pt x="837" y="796"/>
                  <a:pt x="845" y="796"/>
                  <a:pt x="853" y="793"/>
                </a:cubicBezTo>
                <a:cubicBezTo>
                  <a:pt x="863" y="789"/>
                  <a:pt x="919" y="767"/>
                  <a:pt x="959" y="751"/>
                </a:cubicBezTo>
                <a:cubicBezTo>
                  <a:pt x="969" y="733"/>
                  <a:pt x="978" y="713"/>
                  <a:pt x="986" y="693"/>
                </a:cubicBezTo>
                <a:cubicBezTo>
                  <a:pt x="986" y="693"/>
                  <a:pt x="986" y="693"/>
                  <a:pt x="986" y="693"/>
                </a:cubicBezTo>
                <a:cubicBezTo>
                  <a:pt x="993" y="673"/>
                  <a:pt x="999" y="654"/>
                  <a:pt x="1004" y="634"/>
                </a:cubicBezTo>
                <a:cubicBezTo>
                  <a:pt x="1004" y="634"/>
                  <a:pt x="1004" y="634"/>
                  <a:pt x="1004" y="634"/>
                </a:cubicBezTo>
                <a:cubicBezTo>
                  <a:pt x="1004" y="633"/>
                  <a:pt x="1005" y="632"/>
                  <a:pt x="1005" y="631"/>
                </a:cubicBezTo>
                <a:cubicBezTo>
                  <a:pt x="1005" y="630"/>
                  <a:pt x="1006" y="629"/>
                  <a:pt x="1006" y="627"/>
                </a:cubicBezTo>
                <a:cubicBezTo>
                  <a:pt x="1006" y="627"/>
                  <a:pt x="1006" y="627"/>
                  <a:pt x="1006" y="627"/>
                </a:cubicBezTo>
                <a:cubicBezTo>
                  <a:pt x="1015" y="589"/>
                  <a:pt x="1020" y="550"/>
                  <a:pt x="1020" y="509"/>
                </a:cubicBezTo>
                <a:close/>
                <a:moveTo>
                  <a:pt x="95" y="632"/>
                </a:moveTo>
                <a:cubicBezTo>
                  <a:pt x="106" y="626"/>
                  <a:pt x="118" y="625"/>
                  <a:pt x="131" y="630"/>
                </a:cubicBezTo>
                <a:cubicBezTo>
                  <a:pt x="139" y="633"/>
                  <a:pt x="166" y="644"/>
                  <a:pt x="195" y="656"/>
                </a:cubicBezTo>
                <a:cubicBezTo>
                  <a:pt x="174" y="611"/>
                  <a:pt x="163" y="561"/>
                  <a:pt x="163" y="509"/>
                </a:cubicBezTo>
                <a:cubicBezTo>
                  <a:pt x="163" y="318"/>
                  <a:pt x="318" y="163"/>
                  <a:pt x="510" y="163"/>
                </a:cubicBezTo>
                <a:cubicBezTo>
                  <a:pt x="511" y="163"/>
                  <a:pt x="513" y="163"/>
                  <a:pt x="514" y="163"/>
                </a:cubicBezTo>
                <a:cubicBezTo>
                  <a:pt x="544" y="140"/>
                  <a:pt x="576" y="115"/>
                  <a:pt x="583" y="109"/>
                </a:cubicBezTo>
                <a:cubicBezTo>
                  <a:pt x="590" y="103"/>
                  <a:pt x="593" y="97"/>
                  <a:pt x="593" y="89"/>
                </a:cubicBezTo>
                <a:cubicBezTo>
                  <a:pt x="593" y="81"/>
                  <a:pt x="590" y="75"/>
                  <a:pt x="583" y="70"/>
                </a:cubicBezTo>
                <a:cubicBezTo>
                  <a:pt x="574" y="62"/>
                  <a:pt x="530" y="27"/>
                  <a:pt x="497" y="0"/>
                </a:cubicBezTo>
                <a:cubicBezTo>
                  <a:pt x="221" y="8"/>
                  <a:pt x="0" y="233"/>
                  <a:pt x="0" y="509"/>
                </a:cubicBezTo>
                <a:cubicBezTo>
                  <a:pt x="0" y="597"/>
                  <a:pt x="22" y="680"/>
                  <a:pt x="62" y="752"/>
                </a:cubicBezTo>
                <a:cubicBezTo>
                  <a:pt x="68" y="714"/>
                  <a:pt x="74" y="671"/>
                  <a:pt x="76" y="662"/>
                </a:cubicBezTo>
                <a:cubicBezTo>
                  <a:pt x="78" y="649"/>
                  <a:pt x="84" y="638"/>
                  <a:pt x="95" y="632"/>
                </a:cubicBezTo>
                <a:close/>
              </a:path>
            </a:pathLst>
          </a:custGeom>
          <a:blipFill dpi="0" rotWithShape="0">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500" b="0" i="0" u="none" strike="noStrike" kern="1200" cap="none" spc="0" normalizeH="0" baseline="0" noProof="0" dirty="0">
              <a:ln>
                <a:noFill/>
              </a:ln>
              <a:solidFill>
                <a:srgbClr val="181818"/>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F6948D38-CEEF-48A7-A24C-46A519CCE84C}"/>
              </a:ext>
            </a:extLst>
          </p:cNvPr>
          <p:cNvSpPr txBox="1"/>
          <p:nvPr/>
        </p:nvSpPr>
        <p:spPr>
          <a:xfrm>
            <a:off x="6081410" y="4404898"/>
            <a:ext cx="825547" cy="230832"/>
          </a:xfrm>
          <a:prstGeom prst="rect">
            <a:avLst/>
          </a:prstGeom>
          <a:noFill/>
        </p:spPr>
        <p:txBody>
          <a:bodyPr wrap="none" lIns="0" tIns="0" rIns="0" bIns="0" rtlCol="0">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GB" sz="1500" b="0" i="0" u="none" strike="noStrike" kern="1200" cap="none" spc="0" normalizeH="0" baseline="0" noProof="0" dirty="0">
                <a:ln>
                  <a:noFill/>
                </a:ln>
                <a:solidFill>
                  <a:srgbClr val="FFFFFF"/>
                </a:solidFill>
                <a:effectLst/>
                <a:uLnTx/>
                <a:uFillTx/>
                <a:latin typeface="Hilda Light"/>
                <a:ea typeface="+mn-ea"/>
                <a:cs typeface="Arial" panose="020B0604020202020204" pitchFamily="34" charset="0"/>
              </a:rPr>
              <a:t>Research</a:t>
            </a:r>
          </a:p>
        </p:txBody>
      </p:sp>
      <p:sp>
        <p:nvSpPr>
          <p:cNvPr id="14" name="TextBox 13">
            <a:extLst>
              <a:ext uri="{FF2B5EF4-FFF2-40B4-BE49-F238E27FC236}">
                <a16:creationId xmlns:a16="http://schemas.microsoft.com/office/drawing/2014/main" id="{82750898-9EE0-4630-89BF-2DEDFE931B6C}"/>
              </a:ext>
            </a:extLst>
          </p:cNvPr>
          <p:cNvSpPr txBox="1"/>
          <p:nvPr/>
        </p:nvSpPr>
        <p:spPr>
          <a:xfrm rot="17094687">
            <a:off x="4744767" y="2856734"/>
            <a:ext cx="1136530" cy="230832"/>
          </a:xfrm>
          <a:prstGeom prst="rect">
            <a:avLst/>
          </a:prstGeom>
          <a:noFill/>
        </p:spPr>
        <p:txBody>
          <a:bodyPr wrap="none" lIns="0" tIns="0" rIns="0" bIns="0" rtlCol="0">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GB" sz="1500" b="0" i="0" u="none" strike="noStrike" kern="1200" cap="none" spc="0" normalizeH="0" baseline="0" noProof="0" dirty="0">
                <a:ln>
                  <a:noFill/>
                </a:ln>
                <a:solidFill>
                  <a:srgbClr val="FFFFFF"/>
                </a:solidFill>
                <a:effectLst/>
                <a:uLnTx/>
                <a:uFillTx/>
                <a:latin typeface="Hilda Light"/>
                <a:ea typeface="+mn-ea"/>
                <a:cs typeface="Arial" panose="020B0604020202020204" pitchFamily="34" charset="0"/>
              </a:rPr>
              <a:t>Development</a:t>
            </a:r>
          </a:p>
        </p:txBody>
      </p:sp>
      <p:sp>
        <p:nvSpPr>
          <p:cNvPr id="15" name="TextBox 14">
            <a:extLst>
              <a:ext uri="{FF2B5EF4-FFF2-40B4-BE49-F238E27FC236}">
                <a16:creationId xmlns:a16="http://schemas.microsoft.com/office/drawing/2014/main" id="{6F3E3B4D-5396-43DF-A87F-CA1C71193C8D}"/>
              </a:ext>
            </a:extLst>
          </p:cNvPr>
          <p:cNvSpPr txBox="1"/>
          <p:nvPr/>
        </p:nvSpPr>
        <p:spPr>
          <a:xfrm rot="3621172">
            <a:off x="6962516" y="2501190"/>
            <a:ext cx="782265" cy="230832"/>
          </a:xfrm>
          <a:prstGeom prst="rect">
            <a:avLst/>
          </a:prstGeom>
          <a:noFill/>
        </p:spPr>
        <p:txBody>
          <a:bodyPr wrap="none" lIns="0" tIns="0" rIns="0" bIns="0" rtlCol="0">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GB" sz="1500" b="0" i="0" u="none" strike="noStrike" kern="1200" cap="none" spc="0" normalizeH="0" baseline="0" noProof="0" dirty="0">
                <a:ln>
                  <a:noFill/>
                </a:ln>
                <a:solidFill>
                  <a:srgbClr val="FFFFFF"/>
                </a:solidFill>
                <a:effectLst/>
                <a:uLnTx/>
                <a:uFillTx/>
                <a:latin typeface="Hilda Light"/>
                <a:ea typeface="+mn-ea"/>
                <a:cs typeface="Arial" panose="020B0604020202020204" pitchFamily="34" charset="0"/>
              </a:rPr>
              <a:t>Business</a:t>
            </a:r>
          </a:p>
        </p:txBody>
      </p:sp>
      <p:grpSp>
        <p:nvGrpSpPr>
          <p:cNvPr id="16" name="Group 15">
            <a:extLst>
              <a:ext uri="{FF2B5EF4-FFF2-40B4-BE49-F238E27FC236}">
                <a16:creationId xmlns:a16="http://schemas.microsoft.com/office/drawing/2014/main" id="{A631201B-0E13-4328-885E-8E2103C29CC9}"/>
              </a:ext>
            </a:extLst>
          </p:cNvPr>
          <p:cNvGrpSpPr/>
          <p:nvPr/>
        </p:nvGrpSpPr>
        <p:grpSpPr>
          <a:xfrm>
            <a:off x="4758867" y="1093636"/>
            <a:ext cx="4360055" cy="4577754"/>
            <a:chOff x="6345156" y="315181"/>
            <a:chExt cx="5813407" cy="6103671"/>
          </a:xfrm>
        </p:grpSpPr>
        <p:grpSp>
          <p:nvGrpSpPr>
            <p:cNvPr id="17" name="Group 16">
              <a:extLst>
                <a:ext uri="{FF2B5EF4-FFF2-40B4-BE49-F238E27FC236}">
                  <a16:creationId xmlns:a16="http://schemas.microsoft.com/office/drawing/2014/main" id="{C8AE28C5-B545-4186-9458-E250B65F0C13}"/>
                </a:ext>
              </a:extLst>
            </p:cNvPr>
            <p:cNvGrpSpPr/>
            <p:nvPr/>
          </p:nvGrpSpPr>
          <p:grpSpPr>
            <a:xfrm>
              <a:off x="6345156" y="315181"/>
              <a:ext cx="5813407" cy="6103671"/>
              <a:chOff x="6345156" y="315181"/>
              <a:chExt cx="5813407" cy="6103671"/>
            </a:xfrm>
          </p:grpSpPr>
          <p:sp>
            <p:nvSpPr>
              <p:cNvPr id="19" name="Freeform 5" descr="bpct-blend3">
                <a:extLst>
                  <a:ext uri="{FF2B5EF4-FFF2-40B4-BE49-F238E27FC236}">
                    <a16:creationId xmlns:a16="http://schemas.microsoft.com/office/drawing/2014/main" id="{03B95C6D-867C-4171-A224-64F09A7620C7}"/>
                  </a:ext>
                </a:extLst>
              </p:cNvPr>
              <p:cNvSpPr>
                <a:spLocks noChangeAspect="1"/>
              </p:cNvSpPr>
              <p:nvPr/>
            </p:nvSpPr>
            <p:spPr bwMode="auto">
              <a:xfrm rot="10800000" flipH="1">
                <a:off x="6355420" y="315181"/>
                <a:ext cx="2443163" cy="1939925"/>
              </a:xfrm>
              <a:custGeom>
                <a:avLst/>
                <a:gdLst>
                  <a:gd name="T0" fmla="*/ 2147483647 w 590"/>
                  <a:gd name="T1" fmla="*/ 2147483647 h 469"/>
                  <a:gd name="T2" fmla="*/ 2147483647 w 590"/>
                  <a:gd name="T3" fmla="*/ 2147483647 h 469"/>
                  <a:gd name="T4" fmla="*/ 2147483647 w 590"/>
                  <a:gd name="T5" fmla="*/ 2147483647 h 469"/>
                  <a:gd name="T6" fmla="*/ 2147483647 w 590"/>
                  <a:gd name="T7" fmla="*/ 2147483647 h 469"/>
                  <a:gd name="T8" fmla="*/ 0 w 590"/>
                  <a:gd name="T9" fmla="*/ 2147483647 h 469"/>
                  <a:gd name="T10" fmla="*/ 2147483647 w 590"/>
                  <a:gd name="T11" fmla="*/ 2147483647 h 469"/>
                  <a:gd name="T12" fmla="*/ 2147483647 w 590"/>
                  <a:gd name="T13" fmla="*/ 2147483647 h 469"/>
                  <a:gd name="T14" fmla="*/ 2147483647 w 590"/>
                  <a:gd name="T15" fmla="*/ 2147483647 h 469"/>
                  <a:gd name="T16" fmla="*/ 2147483647 w 590"/>
                  <a:gd name="T17" fmla="*/ 2147483647 h 469"/>
                  <a:gd name="T18" fmla="*/ 2147483647 w 590"/>
                  <a:gd name="T19" fmla="*/ 2147483647 h 469"/>
                  <a:gd name="T20" fmla="*/ 2147483647 w 590"/>
                  <a:gd name="T21" fmla="*/ 2147483647 h 469"/>
                  <a:gd name="T22" fmla="*/ 2147483647 w 590"/>
                  <a:gd name="T23" fmla="*/ 2147483647 h 4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0"/>
                  <a:gd name="T37" fmla="*/ 0 h 469"/>
                  <a:gd name="T38" fmla="*/ 590 w 590"/>
                  <a:gd name="T39" fmla="*/ 469 h 46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0" h="469">
                    <a:moveTo>
                      <a:pt x="580" y="109"/>
                    </a:moveTo>
                    <a:cubicBezTo>
                      <a:pt x="567" y="98"/>
                      <a:pt x="466" y="17"/>
                      <a:pt x="457" y="11"/>
                    </a:cubicBezTo>
                    <a:cubicBezTo>
                      <a:pt x="441" y="0"/>
                      <a:pt x="427" y="3"/>
                      <a:pt x="427" y="26"/>
                    </a:cubicBezTo>
                    <a:cubicBezTo>
                      <a:pt x="427" y="42"/>
                      <a:pt x="427" y="42"/>
                      <a:pt x="427" y="42"/>
                    </a:cubicBezTo>
                    <a:cubicBezTo>
                      <a:pt x="191" y="42"/>
                      <a:pt x="0" y="233"/>
                      <a:pt x="0" y="469"/>
                    </a:cubicBezTo>
                    <a:cubicBezTo>
                      <a:pt x="170" y="469"/>
                      <a:pt x="170" y="469"/>
                      <a:pt x="170" y="469"/>
                    </a:cubicBezTo>
                    <a:cubicBezTo>
                      <a:pt x="170" y="327"/>
                      <a:pt x="285" y="212"/>
                      <a:pt x="427" y="212"/>
                    </a:cubicBezTo>
                    <a:cubicBezTo>
                      <a:pt x="427" y="230"/>
                      <a:pt x="427" y="230"/>
                      <a:pt x="427" y="230"/>
                    </a:cubicBezTo>
                    <a:cubicBezTo>
                      <a:pt x="427" y="254"/>
                      <a:pt x="442" y="258"/>
                      <a:pt x="457" y="246"/>
                    </a:cubicBezTo>
                    <a:cubicBezTo>
                      <a:pt x="471" y="234"/>
                      <a:pt x="566" y="159"/>
                      <a:pt x="580" y="148"/>
                    </a:cubicBezTo>
                    <a:cubicBezTo>
                      <a:pt x="587" y="143"/>
                      <a:pt x="590" y="137"/>
                      <a:pt x="590" y="129"/>
                    </a:cubicBezTo>
                    <a:cubicBezTo>
                      <a:pt x="590" y="121"/>
                      <a:pt x="587" y="114"/>
                      <a:pt x="580" y="109"/>
                    </a:cubicBezTo>
                    <a:close/>
                  </a:path>
                </a:pathLst>
              </a:custGeom>
              <a:blipFill dpi="0" rotWithShape="0">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500" b="0" i="0" u="none" strike="noStrike" kern="1200" cap="none" spc="0" normalizeH="0" baseline="0" noProof="0">
                  <a:ln>
                    <a:noFill/>
                  </a:ln>
                  <a:solidFill>
                    <a:srgbClr val="181818"/>
                  </a:solidFill>
                  <a:effectLst/>
                  <a:uLnTx/>
                  <a:uFillTx/>
                  <a:latin typeface="Arial" panose="020B0604020202020204" pitchFamily="34" charset="0"/>
                  <a:ea typeface="+mn-ea"/>
                  <a:cs typeface="Arial" panose="020B0604020202020204" pitchFamily="34" charset="0"/>
                </a:endParaRPr>
              </a:p>
            </p:txBody>
          </p:sp>
          <p:sp>
            <p:nvSpPr>
              <p:cNvPr id="20" name="Freeform 5" descr="bpct-blend3">
                <a:extLst>
                  <a:ext uri="{FF2B5EF4-FFF2-40B4-BE49-F238E27FC236}">
                    <a16:creationId xmlns:a16="http://schemas.microsoft.com/office/drawing/2014/main" id="{28818A07-367F-4472-8FA1-366E59162D65}"/>
                  </a:ext>
                </a:extLst>
              </p:cNvPr>
              <p:cNvSpPr>
                <a:spLocks noChangeAspect="1"/>
              </p:cNvSpPr>
              <p:nvPr/>
            </p:nvSpPr>
            <p:spPr bwMode="auto">
              <a:xfrm rot="14388922" flipV="1">
                <a:off x="6093537" y="4190355"/>
                <a:ext cx="2443163" cy="1939925"/>
              </a:xfrm>
              <a:custGeom>
                <a:avLst/>
                <a:gdLst>
                  <a:gd name="T0" fmla="*/ 2147483647 w 590"/>
                  <a:gd name="T1" fmla="*/ 2147483647 h 469"/>
                  <a:gd name="T2" fmla="*/ 2147483647 w 590"/>
                  <a:gd name="T3" fmla="*/ 2147483647 h 469"/>
                  <a:gd name="T4" fmla="*/ 2147483647 w 590"/>
                  <a:gd name="T5" fmla="*/ 2147483647 h 469"/>
                  <a:gd name="T6" fmla="*/ 2147483647 w 590"/>
                  <a:gd name="T7" fmla="*/ 2147483647 h 469"/>
                  <a:gd name="T8" fmla="*/ 0 w 590"/>
                  <a:gd name="T9" fmla="*/ 2147483647 h 469"/>
                  <a:gd name="T10" fmla="*/ 2147483647 w 590"/>
                  <a:gd name="T11" fmla="*/ 2147483647 h 469"/>
                  <a:gd name="T12" fmla="*/ 2147483647 w 590"/>
                  <a:gd name="T13" fmla="*/ 2147483647 h 469"/>
                  <a:gd name="T14" fmla="*/ 2147483647 w 590"/>
                  <a:gd name="T15" fmla="*/ 2147483647 h 469"/>
                  <a:gd name="T16" fmla="*/ 2147483647 w 590"/>
                  <a:gd name="T17" fmla="*/ 2147483647 h 469"/>
                  <a:gd name="T18" fmla="*/ 2147483647 w 590"/>
                  <a:gd name="T19" fmla="*/ 2147483647 h 469"/>
                  <a:gd name="T20" fmla="*/ 2147483647 w 590"/>
                  <a:gd name="T21" fmla="*/ 2147483647 h 469"/>
                  <a:gd name="T22" fmla="*/ 2147483647 w 590"/>
                  <a:gd name="T23" fmla="*/ 2147483647 h 4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0"/>
                  <a:gd name="T37" fmla="*/ 0 h 469"/>
                  <a:gd name="T38" fmla="*/ 590 w 590"/>
                  <a:gd name="T39" fmla="*/ 469 h 46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0" h="469">
                    <a:moveTo>
                      <a:pt x="580" y="109"/>
                    </a:moveTo>
                    <a:cubicBezTo>
                      <a:pt x="567" y="98"/>
                      <a:pt x="466" y="17"/>
                      <a:pt x="457" y="11"/>
                    </a:cubicBezTo>
                    <a:cubicBezTo>
                      <a:pt x="441" y="0"/>
                      <a:pt x="427" y="3"/>
                      <a:pt x="427" y="26"/>
                    </a:cubicBezTo>
                    <a:cubicBezTo>
                      <a:pt x="427" y="42"/>
                      <a:pt x="427" y="42"/>
                      <a:pt x="427" y="42"/>
                    </a:cubicBezTo>
                    <a:cubicBezTo>
                      <a:pt x="191" y="42"/>
                      <a:pt x="0" y="233"/>
                      <a:pt x="0" y="469"/>
                    </a:cubicBezTo>
                    <a:cubicBezTo>
                      <a:pt x="170" y="469"/>
                      <a:pt x="170" y="469"/>
                      <a:pt x="170" y="469"/>
                    </a:cubicBezTo>
                    <a:cubicBezTo>
                      <a:pt x="170" y="327"/>
                      <a:pt x="285" y="212"/>
                      <a:pt x="427" y="212"/>
                    </a:cubicBezTo>
                    <a:cubicBezTo>
                      <a:pt x="427" y="230"/>
                      <a:pt x="427" y="230"/>
                      <a:pt x="427" y="230"/>
                    </a:cubicBezTo>
                    <a:cubicBezTo>
                      <a:pt x="427" y="254"/>
                      <a:pt x="442" y="258"/>
                      <a:pt x="457" y="246"/>
                    </a:cubicBezTo>
                    <a:cubicBezTo>
                      <a:pt x="471" y="234"/>
                      <a:pt x="566" y="159"/>
                      <a:pt x="580" y="148"/>
                    </a:cubicBezTo>
                    <a:cubicBezTo>
                      <a:pt x="587" y="143"/>
                      <a:pt x="590" y="137"/>
                      <a:pt x="590" y="129"/>
                    </a:cubicBezTo>
                    <a:cubicBezTo>
                      <a:pt x="590" y="121"/>
                      <a:pt x="587" y="114"/>
                      <a:pt x="580" y="109"/>
                    </a:cubicBezTo>
                    <a:close/>
                  </a:path>
                </a:pathLst>
              </a:custGeom>
              <a:blipFill dpi="0" rotWithShape="0">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500" b="0" i="0" u="none" strike="noStrike" kern="1200" cap="none" spc="0" normalizeH="0" baseline="0" noProof="0">
                  <a:ln>
                    <a:noFill/>
                  </a:ln>
                  <a:solidFill>
                    <a:srgbClr val="181818"/>
                  </a:solidFill>
                  <a:effectLst/>
                  <a:uLnTx/>
                  <a:uFillTx/>
                  <a:latin typeface="Arial" panose="020B0604020202020204" pitchFamily="34" charset="0"/>
                  <a:ea typeface="+mn-ea"/>
                  <a:cs typeface="Arial" panose="020B0604020202020204" pitchFamily="34" charset="0"/>
                </a:endParaRPr>
              </a:p>
            </p:txBody>
          </p:sp>
          <p:sp>
            <p:nvSpPr>
              <p:cNvPr id="21" name="Freeform 5" descr="bpct-blend3">
                <a:extLst>
                  <a:ext uri="{FF2B5EF4-FFF2-40B4-BE49-F238E27FC236}">
                    <a16:creationId xmlns:a16="http://schemas.microsoft.com/office/drawing/2014/main" id="{EE9D8DB4-D086-4EF5-8E3C-FCEF44F227F3}"/>
                  </a:ext>
                </a:extLst>
              </p:cNvPr>
              <p:cNvSpPr>
                <a:spLocks noChangeAspect="1"/>
              </p:cNvSpPr>
              <p:nvPr/>
            </p:nvSpPr>
            <p:spPr bwMode="auto">
              <a:xfrm rot="17894333" flipH="1">
                <a:off x="9570650" y="2417662"/>
                <a:ext cx="2443163" cy="1939925"/>
              </a:xfrm>
              <a:custGeom>
                <a:avLst/>
                <a:gdLst>
                  <a:gd name="T0" fmla="*/ 2147483647 w 590"/>
                  <a:gd name="T1" fmla="*/ 2147483647 h 469"/>
                  <a:gd name="T2" fmla="*/ 2147483647 w 590"/>
                  <a:gd name="T3" fmla="*/ 2147483647 h 469"/>
                  <a:gd name="T4" fmla="*/ 2147483647 w 590"/>
                  <a:gd name="T5" fmla="*/ 2147483647 h 469"/>
                  <a:gd name="T6" fmla="*/ 2147483647 w 590"/>
                  <a:gd name="T7" fmla="*/ 2147483647 h 469"/>
                  <a:gd name="T8" fmla="*/ 0 w 590"/>
                  <a:gd name="T9" fmla="*/ 2147483647 h 469"/>
                  <a:gd name="T10" fmla="*/ 2147483647 w 590"/>
                  <a:gd name="T11" fmla="*/ 2147483647 h 469"/>
                  <a:gd name="T12" fmla="*/ 2147483647 w 590"/>
                  <a:gd name="T13" fmla="*/ 2147483647 h 469"/>
                  <a:gd name="T14" fmla="*/ 2147483647 w 590"/>
                  <a:gd name="T15" fmla="*/ 2147483647 h 469"/>
                  <a:gd name="T16" fmla="*/ 2147483647 w 590"/>
                  <a:gd name="T17" fmla="*/ 2147483647 h 469"/>
                  <a:gd name="T18" fmla="*/ 2147483647 w 590"/>
                  <a:gd name="T19" fmla="*/ 2147483647 h 469"/>
                  <a:gd name="T20" fmla="*/ 2147483647 w 590"/>
                  <a:gd name="T21" fmla="*/ 2147483647 h 469"/>
                  <a:gd name="T22" fmla="*/ 2147483647 w 590"/>
                  <a:gd name="T23" fmla="*/ 2147483647 h 4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0"/>
                  <a:gd name="T37" fmla="*/ 0 h 469"/>
                  <a:gd name="T38" fmla="*/ 590 w 590"/>
                  <a:gd name="T39" fmla="*/ 469 h 46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0" h="469">
                    <a:moveTo>
                      <a:pt x="580" y="109"/>
                    </a:moveTo>
                    <a:cubicBezTo>
                      <a:pt x="567" y="98"/>
                      <a:pt x="466" y="17"/>
                      <a:pt x="457" y="11"/>
                    </a:cubicBezTo>
                    <a:cubicBezTo>
                      <a:pt x="441" y="0"/>
                      <a:pt x="427" y="3"/>
                      <a:pt x="427" y="26"/>
                    </a:cubicBezTo>
                    <a:cubicBezTo>
                      <a:pt x="427" y="42"/>
                      <a:pt x="427" y="42"/>
                      <a:pt x="427" y="42"/>
                    </a:cubicBezTo>
                    <a:cubicBezTo>
                      <a:pt x="191" y="42"/>
                      <a:pt x="0" y="233"/>
                      <a:pt x="0" y="469"/>
                    </a:cubicBezTo>
                    <a:cubicBezTo>
                      <a:pt x="170" y="469"/>
                      <a:pt x="170" y="469"/>
                      <a:pt x="170" y="469"/>
                    </a:cubicBezTo>
                    <a:cubicBezTo>
                      <a:pt x="170" y="327"/>
                      <a:pt x="285" y="212"/>
                      <a:pt x="427" y="212"/>
                    </a:cubicBezTo>
                    <a:cubicBezTo>
                      <a:pt x="427" y="230"/>
                      <a:pt x="427" y="230"/>
                      <a:pt x="427" y="230"/>
                    </a:cubicBezTo>
                    <a:cubicBezTo>
                      <a:pt x="427" y="254"/>
                      <a:pt x="442" y="258"/>
                      <a:pt x="457" y="246"/>
                    </a:cubicBezTo>
                    <a:cubicBezTo>
                      <a:pt x="471" y="234"/>
                      <a:pt x="566" y="159"/>
                      <a:pt x="580" y="148"/>
                    </a:cubicBezTo>
                    <a:cubicBezTo>
                      <a:pt x="587" y="143"/>
                      <a:pt x="590" y="137"/>
                      <a:pt x="590" y="129"/>
                    </a:cubicBezTo>
                    <a:cubicBezTo>
                      <a:pt x="590" y="121"/>
                      <a:pt x="587" y="114"/>
                      <a:pt x="580" y="109"/>
                    </a:cubicBezTo>
                    <a:close/>
                  </a:path>
                </a:pathLst>
              </a:custGeom>
              <a:blipFill dpi="0" rotWithShape="0">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500" b="0" i="0" u="none" strike="noStrike" kern="1200" cap="none" spc="0" normalizeH="0" baseline="0" noProof="0">
                  <a:ln>
                    <a:noFill/>
                  </a:ln>
                  <a:solidFill>
                    <a:srgbClr val="181818"/>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DFEBAFE4-5E58-4574-9035-E0DCC90855F3}"/>
                  </a:ext>
                </a:extLst>
              </p:cNvPr>
              <p:cNvSpPr txBox="1"/>
              <p:nvPr/>
            </p:nvSpPr>
            <p:spPr>
              <a:xfrm>
                <a:off x="7288055" y="554940"/>
                <a:ext cx="884857" cy="307776"/>
              </a:xfrm>
              <a:prstGeom prst="rect">
                <a:avLst/>
              </a:prstGeom>
              <a:noFill/>
            </p:spPr>
            <p:txBody>
              <a:bodyPr wrap="none" lIns="0" tIns="0" rIns="0" bIns="0" rtlCol="0">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it-IT" sz="1500" b="0" i="0" u="none" strike="noStrike" kern="1200" cap="none" spc="0" normalizeH="0" baseline="0" noProof="0" dirty="0">
                    <a:ln>
                      <a:noFill/>
                    </a:ln>
                    <a:solidFill>
                      <a:srgbClr val="181818"/>
                    </a:solidFill>
                    <a:effectLst/>
                    <a:uLnTx/>
                    <a:uFillTx/>
                    <a:latin typeface="Hilda Light"/>
                    <a:ea typeface="+mn-ea"/>
                    <a:cs typeface="Arial" panose="020B0604020202020204" pitchFamily="34" charset="0"/>
                  </a:rPr>
                  <a:t>U</a:t>
                </a:r>
                <a:r>
                  <a:rPr kumimoji="0" lang="en-GB" sz="1500" b="0" i="0" u="none" strike="noStrike" kern="1200" cap="none" spc="0" normalizeH="0" baseline="0" noProof="0" dirty="0">
                    <a:ln>
                      <a:noFill/>
                    </a:ln>
                    <a:solidFill>
                      <a:srgbClr val="181818"/>
                    </a:solidFill>
                    <a:effectLst/>
                    <a:uLnTx/>
                    <a:uFillTx/>
                    <a:latin typeface="Hilda Light"/>
                    <a:ea typeface="+mn-ea"/>
                    <a:cs typeface="Arial" panose="020B0604020202020204" pitchFamily="34" charset="0"/>
                  </a:rPr>
                  <a:t>SERS</a:t>
                </a:r>
              </a:p>
            </p:txBody>
          </p:sp>
          <p:sp>
            <p:nvSpPr>
              <p:cNvPr id="23" name="TextBox 22">
                <a:extLst>
                  <a:ext uri="{FF2B5EF4-FFF2-40B4-BE49-F238E27FC236}">
                    <a16:creationId xmlns:a16="http://schemas.microsoft.com/office/drawing/2014/main" id="{5F379154-5C5F-416A-B14D-1601EFE63770}"/>
                  </a:ext>
                </a:extLst>
              </p:cNvPr>
              <p:cNvSpPr txBox="1"/>
              <p:nvPr/>
            </p:nvSpPr>
            <p:spPr>
              <a:xfrm>
                <a:off x="7814339" y="6111076"/>
                <a:ext cx="1068668" cy="307776"/>
              </a:xfrm>
              <a:prstGeom prst="rect">
                <a:avLst/>
              </a:prstGeom>
              <a:noFill/>
            </p:spPr>
            <p:txBody>
              <a:bodyPr wrap="none" lIns="0" tIns="0" rIns="0" bIns="0" rtlCol="0">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GB" sz="1500" b="0" i="0" u="none" strike="noStrike" kern="1200" cap="none" spc="0" normalizeH="0" baseline="0" noProof="0" dirty="0">
                    <a:ln>
                      <a:noFill/>
                    </a:ln>
                    <a:solidFill>
                      <a:srgbClr val="181818"/>
                    </a:solidFill>
                    <a:effectLst/>
                    <a:uLnTx/>
                    <a:uFillTx/>
                    <a:latin typeface="Hilda Light"/>
                    <a:ea typeface="+mn-ea"/>
                    <a:cs typeface="Arial" panose="020B0604020202020204" pitchFamily="34" charset="0"/>
                  </a:rPr>
                  <a:t>MARKET</a:t>
                </a:r>
              </a:p>
            </p:txBody>
          </p:sp>
          <p:sp>
            <p:nvSpPr>
              <p:cNvPr id="24" name="TextBox 23">
                <a:extLst>
                  <a:ext uri="{FF2B5EF4-FFF2-40B4-BE49-F238E27FC236}">
                    <a16:creationId xmlns:a16="http://schemas.microsoft.com/office/drawing/2014/main" id="{B47EEAFD-9FE9-4A12-8657-E2EBF2EAF0C5}"/>
                  </a:ext>
                </a:extLst>
              </p:cNvPr>
              <p:cNvSpPr txBox="1"/>
              <p:nvPr/>
            </p:nvSpPr>
            <p:spPr>
              <a:xfrm>
                <a:off x="10363200" y="2206823"/>
                <a:ext cx="1795363" cy="307776"/>
              </a:xfrm>
              <a:prstGeom prst="rect">
                <a:avLst/>
              </a:prstGeom>
              <a:noFill/>
            </p:spPr>
            <p:txBody>
              <a:bodyPr wrap="none" lIns="0" tIns="0" rIns="0" bIns="0" rtlCol="0">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GB" sz="1500" b="0" i="0" u="none" strike="noStrike" kern="1200" cap="none" spc="0" normalizeH="0" baseline="0" noProof="0" dirty="0">
                    <a:ln>
                      <a:noFill/>
                    </a:ln>
                    <a:solidFill>
                      <a:srgbClr val="181818"/>
                    </a:solidFill>
                    <a:effectLst/>
                    <a:uLnTx/>
                    <a:uFillTx/>
                    <a:latin typeface="Hilda Light"/>
                    <a:ea typeface="+mn-ea"/>
                    <a:cs typeface="Arial" panose="020B0604020202020204" pitchFamily="34" charset="0"/>
                  </a:rPr>
                  <a:t>TECHNOLOGY</a:t>
                </a:r>
              </a:p>
            </p:txBody>
          </p:sp>
        </p:grpSp>
        <p:sp>
          <p:nvSpPr>
            <p:cNvPr id="18" name="TextBox 17">
              <a:extLst>
                <a:ext uri="{FF2B5EF4-FFF2-40B4-BE49-F238E27FC236}">
                  <a16:creationId xmlns:a16="http://schemas.microsoft.com/office/drawing/2014/main" id="{7BA19DD3-7B29-4660-B3A1-976170028015}"/>
                </a:ext>
              </a:extLst>
            </p:cNvPr>
            <p:cNvSpPr txBox="1"/>
            <p:nvPr/>
          </p:nvSpPr>
          <p:spPr>
            <a:xfrm>
              <a:off x="7944933" y="2766419"/>
              <a:ext cx="1256756" cy="923329"/>
            </a:xfrm>
            <a:prstGeom prst="rect">
              <a:avLst/>
            </a:prstGeom>
            <a:noFill/>
          </p:spPr>
          <p:txBody>
            <a:bodyPr wrap="none" lIns="0" tIns="0" rIns="0" bIns="0"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500" b="0" i="0" u="none" strike="noStrike" kern="1200" cap="none" spc="0" normalizeH="0" baseline="0" noProof="0" dirty="0">
                  <a:ln>
                    <a:noFill/>
                  </a:ln>
                  <a:blipFill>
                    <a:blip r:embed="rId5"/>
                    <a:stretch>
                      <a:fillRect/>
                    </a:stretch>
                  </a:blipFill>
                  <a:effectLst/>
                  <a:uLnTx/>
                  <a:uFillTx/>
                  <a:latin typeface="Hilda Light"/>
                  <a:ea typeface="+mn-ea"/>
                  <a:cs typeface="Arial" panose="020B0604020202020204" pitchFamily="34" charset="0"/>
                </a:rPr>
                <a:t>Focus</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500" b="0" i="0" u="none" strike="noStrike" kern="1200" cap="none" spc="0" normalizeH="0" baseline="0" noProof="0" dirty="0">
                  <a:ln>
                    <a:noFill/>
                  </a:ln>
                  <a:blipFill>
                    <a:blip r:embed="rId5"/>
                    <a:stretch>
                      <a:fillRect/>
                    </a:stretch>
                  </a:blipFill>
                  <a:effectLst/>
                  <a:uLnTx/>
                  <a:uFillTx/>
                  <a:latin typeface="Hilda Light"/>
                  <a:ea typeface="+mn-ea"/>
                  <a:cs typeface="Arial" panose="020B0604020202020204" pitchFamily="34" charset="0"/>
                </a:rPr>
                <a:t>Profitability</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500" b="0" i="0" u="none" strike="noStrike" kern="1200" cap="none" spc="0" normalizeH="0" baseline="0" noProof="0" dirty="0">
                  <a:ln>
                    <a:noFill/>
                  </a:ln>
                  <a:blipFill>
                    <a:blip r:embed="rId5"/>
                    <a:stretch>
                      <a:fillRect/>
                    </a:stretch>
                  </a:blipFill>
                  <a:effectLst/>
                  <a:uLnTx/>
                  <a:uFillTx/>
                  <a:latin typeface="Hilda Light"/>
                  <a:ea typeface="+mn-ea"/>
                  <a:cs typeface="Arial" panose="020B0604020202020204" pitchFamily="34" charset="0"/>
                </a:rPr>
                <a:t>Growth</a:t>
              </a:r>
            </a:p>
          </p:txBody>
        </p:sp>
      </p:grpSp>
      <p:sp>
        <p:nvSpPr>
          <p:cNvPr id="25" name="Rectangle: Rounded Corners 24">
            <a:extLst>
              <a:ext uri="{FF2B5EF4-FFF2-40B4-BE49-F238E27FC236}">
                <a16:creationId xmlns:a16="http://schemas.microsoft.com/office/drawing/2014/main" id="{E5F0168D-35CE-4572-828A-6AE7A4AA85A8}"/>
              </a:ext>
            </a:extLst>
          </p:cNvPr>
          <p:cNvSpPr/>
          <p:nvPr/>
        </p:nvSpPr>
        <p:spPr bwMode="auto">
          <a:xfrm>
            <a:off x="1248771" y="4040591"/>
            <a:ext cx="2963517" cy="595140"/>
          </a:xfrm>
          <a:prstGeom prst="roundRect">
            <a:avLst>
              <a:gd name="adj" fmla="val 50000"/>
            </a:avLst>
          </a:prstGeom>
          <a:solidFill>
            <a:srgbClr val="FFFFFF"/>
          </a:solidFill>
          <a:ln w="12700"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l" defTabSz="685800" rtl="0" eaLnBrk="1" fontAlgn="auto" latinLnBrk="0" hangingPunct="1">
              <a:lnSpc>
                <a:spcPct val="100000"/>
              </a:lnSpc>
              <a:spcBef>
                <a:spcPct val="50000"/>
              </a:spcBef>
              <a:spcAft>
                <a:spcPts val="0"/>
              </a:spcAft>
              <a:buClrTx/>
              <a:buSzTx/>
              <a:buFontTx/>
              <a:buNone/>
              <a:tabLst/>
              <a:defRPr/>
            </a:pPr>
            <a:endParaRPr kumimoji="0" lang="en-GB" sz="1500" b="0" i="0" u="none" strike="noStrike" kern="0" cap="none" spc="0" normalizeH="0" baseline="0" noProof="0" dirty="0" err="1">
              <a:ln>
                <a:noFill/>
              </a:ln>
              <a:solidFill>
                <a:srgbClr val="FFFFFF"/>
              </a:solidFill>
              <a:effectLst/>
              <a:uLnTx/>
              <a:uFillTx/>
              <a:latin typeface="Hilda Light"/>
              <a:ea typeface="+mn-ea"/>
              <a:cs typeface="Arial" panose="020B0604020202020204" pitchFamily="34" charset="0"/>
            </a:endParaRPr>
          </a:p>
        </p:txBody>
      </p:sp>
      <p:sp>
        <p:nvSpPr>
          <p:cNvPr id="26" name="Oval 25">
            <a:extLst>
              <a:ext uri="{FF2B5EF4-FFF2-40B4-BE49-F238E27FC236}">
                <a16:creationId xmlns:a16="http://schemas.microsoft.com/office/drawing/2014/main" id="{36F10E4B-34A5-42CA-BB80-48E3D8636D83}"/>
              </a:ext>
            </a:extLst>
          </p:cNvPr>
          <p:cNvSpPr>
            <a:spLocks noChangeAspect="1"/>
          </p:cNvSpPr>
          <p:nvPr/>
        </p:nvSpPr>
        <p:spPr bwMode="auto">
          <a:xfrm>
            <a:off x="1115413" y="4645652"/>
            <a:ext cx="148176" cy="141347"/>
          </a:xfrm>
          <a:prstGeom prst="ellipse">
            <a:avLst/>
          </a:prstGeom>
          <a:solidFill>
            <a:srgbClr val="009E47"/>
          </a:solidFill>
          <a:ln w="12700"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l" defTabSz="685800" rtl="0" eaLnBrk="1" fontAlgn="base" latinLnBrk="0" hangingPunct="1">
              <a:lnSpc>
                <a:spcPct val="100000"/>
              </a:lnSpc>
              <a:spcBef>
                <a:spcPct val="50000"/>
              </a:spcBef>
              <a:spcAft>
                <a:spcPct val="0"/>
              </a:spcAft>
              <a:buClrTx/>
              <a:buSzTx/>
              <a:buFontTx/>
              <a:buNone/>
              <a:tabLst/>
              <a:defRPr/>
            </a:pPr>
            <a:endParaRPr kumimoji="0" lang="en-GB" sz="1500" b="0" i="0" u="none" strike="noStrike" kern="1200" cap="none" spc="0" normalizeH="0" baseline="0" noProof="0" dirty="0" err="1">
              <a:ln>
                <a:noFill/>
              </a:ln>
              <a:solidFill>
                <a:srgbClr val="FFFFFF"/>
              </a:solidFill>
              <a:effectLst/>
              <a:uLnTx/>
              <a:uFillTx/>
              <a:latin typeface="Hilda Light"/>
              <a:ea typeface="+mn-ea"/>
              <a:cs typeface="Arial" panose="020B0604020202020204" pitchFamily="34" charset="0"/>
            </a:endParaRPr>
          </a:p>
        </p:txBody>
      </p:sp>
      <p:sp>
        <p:nvSpPr>
          <p:cNvPr id="27" name="Oval 26">
            <a:extLst>
              <a:ext uri="{FF2B5EF4-FFF2-40B4-BE49-F238E27FC236}">
                <a16:creationId xmlns:a16="http://schemas.microsoft.com/office/drawing/2014/main" id="{011C67C1-D3D8-4152-9562-A9FF7D5A7D3E}"/>
              </a:ext>
            </a:extLst>
          </p:cNvPr>
          <p:cNvSpPr>
            <a:spLocks noChangeAspect="1"/>
          </p:cNvSpPr>
          <p:nvPr/>
        </p:nvSpPr>
        <p:spPr bwMode="auto">
          <a:xfrm>
            <a:off x="1115413" y="4901456"/>
            <a:ext cx="148176" cy="141347"/>
          </a:xfrm>
          <a:prstGeom prst="ellipse">
            <a:avLst/>
          </a:prstGeom>
          <a:solidFill>
            <a:srgbClr val="E28700"/>
          </a:solidFill>
          <a:ln w="12700"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l" defTabSz="685800" rtl="0" eaLnBrk="1" fontAlgn="base" latinLnBrk="0" hangingPunct="1">
              <a:lnSpc>
                <a:spcPct val="100000"/>
              </a:lnSpc>
              <a:spcBef>
                <a:spcPct val="50000"/>
              </a:spcBef>
              <a:spcAft>
                <a:spcPct val="0"/>
              </a:spcAft>
              <a:buClrTx/>
              <a:buSzTx/>
              <a:buFontTx/>
              <a:buNone/>
              <a:tabLst/>
              <a:defRPr/>
            </a:pPr>
            <a:endParaRPr kumimoji="0" lang="en-GB" sz="1500" b="0" i="0" u="none" strike="noStrike" kern="1200" cap="none" spc="0" normalizeH="0" baseline="0" noProof="0" dirty="0" err="1">
              <a:ln>
                <a:noFill/>
              </a:ln>
              <a:solidFill>
                <a:srgbClr val="FFFFFF"/>
              </a:solidFill>
              <a:effectLst/>
              <a:uLnTx/>
              <a:uFillTx/>
              <a:latin typeface="Hilda Light"/>
              <a:ea typeface="+mn-ea"/>
              <a:cs typeface="Arial" panose="020B0604020202020204" pitchFamily="34" charset="0"/>
            </a:endParaRPr>
          </a:p>
        </p:txBody>
      </p:sp>
      <p:sp>
        <p:nvSpPr>
          <p:cNvPr id="28" name="Oval 27">
            <a:extLst>
              <a:ext uri="{FF2B5EF4-FFF2-40B4-BE49-F238E27FC236}">
                <a16:creationId xmlns:a16="http://schemas.microsoft.com/office/drawing/2014/main" id="{D07E4D22-2A17-4520-B673-16AC5988FFC5}"/>
              </a:ext>
            </a:extLst>
          </p:cNvPr>
          <p:cNvSpPr>
            <a:spLocks noChangeAspect="1"/>
          </p:cNvSpPr>
          <p:nvPr/>
        </p:nvSpPr>
        <p:spPr bwMode="auto">
          <a:xfrm>
            <a:off x="1115413" y="5169144"/>
            <a:ext cx="148176" cy="141347"/>
          </a:xfrm>
          <a:prstGeom prst="ellipse">
            <a:avLst/>
          </a:prstGeom>
          <a:solidFill>
            <a:srgbClr val="FF0000"/>
          </a:solidFill>
          <a:ln w="12700"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l" defTabSz="685800" rtl="0" eaLnBrk="1" fontAlgn="base" latinLnBrk="0" hangingPunct="1">
              <a:lnSpc>
                <a:spcPct val="100000"/>
              </a:lnSpc>
              <a:spcBef>
                <a:spcPct val="50000"/>
              </a:spcBef>
              <a:spcAft>
                <a:spcPct val="0"/>
              </a:spcAft>
              <a:buClrTx/>
              <a:buSzTx/>
              <a:buFontTx/>
              <a:buNone/>
              <a:tabLst/>
              <a:defRPr/>
            </a:pPr>
            <a:endParaRPr kumimoji="0" lang="en-GB" sz="1500" b="0" i="0" u="none" strike="noStrike" kern="1200" cap="none" spc="0" normalizeH="0" baseline="0" noProof="0" dirty="0" err="1">
              <a:ln>
                <a:noFill/>
              </a:ln>
              <a:solidFill>
                <a:srgbClr val="FFFFFF"/>
              </a:solidFill>
              <a:effectLst/>
              <a:uLnTx/>
              <a:uFillTx/>
              <a:latin typeface="Hilda Light"/>
              <a:ea typeface="+mn-ea"/>
              <a:cs typeface="Arial" panose="020B0604020202020204" pitchFamily="34" charset="0"/>
            </a:endParaRPr>
          </a:p>
        </p:txBody>
      </p:sp>
      <p:sp>
        <p:nvSpPr>
          <p:cNvPr id="29" name="TextBox 28">
            <a:extLst>
              <a:ext uri="{FF2B5EF4-FFF2-40B4-BE49-F238E27FC236}">
                <a16:creationId xmlns:a16="http://schemas.microsoft.com/office/drawing/2014/main" id="{835E1B0B-FE90-49CD-A2D4-4293AA0FC91F}"/>
              </a:ext>
            </a:extLst>
          </p:cNvPr>
          <p:cNvSpPr txBox="1"/>
          <p:nvPr/>
        </p:nvSpPr>
        <p:spPr>
          <a:xfrm>
            <a:off x="1376460" y="4600909"/>
            <a:ext cx="990656" cy="207749"/>
          </a:xfrm>
          <a:prstGeom prst="rect">
            <a:avLst/>
          </a:prstGeom>
          <a:noFill/>
        </p:spPr>
        <p:txBody>
          <a:bodyPr wrap="none" lIns="0" tIns="0" rIns="0" bIns="0" rtlCol="0">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GB" sz="1350" b="0" i="0" u="none" strike="noStrike" kern="1200" cap="none" spc="0" normalizeH="0" baseline="0" noProof="0" dirty="0">
                <a:ln>
                  <a:noFill/>
                </a:ln>
                <a:solidFill>
                  <a:srgbClr val="181818"/>
                </a:solidFill>
                <a:effectLst/>
                <a:uLnTx/>
                <a:uFillTx/>
                <a:latin typeface="Hilda Light"/>
                <a:ea typeface="+mn-ea"/>
                <a:cs typeface="Arial" panose="020B0604020202020204" pitchFamily="34" charset="0"/>
              </a:rPr>
              <a:t>Direct Value </a:t>
            </a:r>
          </a:p>
        </p:txBody>
      </p:sp>
      <p:sp>
        <p:nvSpPr>
          <p:cNvPr id="30" name="TextBox 29">
            <a:extLst>
              <a:ext uri="{FF2B5EF4-FFF2-40B4-BE49-F238E27FC236}">
                <a16:creationId xmlns:a16="http://schemas.microsoft.com/office/drawing/2014/main" id="{602E46B8-CC1A-4241-AED3-CC66DA987C5F}"/>
              </a:ext>
            </a:extLst>
          </p:cNvPr>
          <p:cNvSpPr txBox="1"/>
          <p:nvPr/>
        </p:nvSpPr>
        <p:spPr>
          <a:xfrm>
            <a:off x="1376460" y="5135943"/>
            <a:ext cx="1057982" cy="207749"/>
          </a:xfrm>
          <a:prstGeom prst="rect">
            <a:avLst/>
          </a:prstGeom>
          <a:noFill/>
        </p:spPr>
        <p:txBody>
          <a:bodyPr wrap="none" lIns="0" tIns="0" rIns="0" bIns="0" rtlCol="0">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GB" sz="1350" b="0" i="0" u="none" strike="noStrike" kern="1200" cap="none" spc="0" normalizeH="0" baseline="0" noProof="0" dirty="0">
                <a:ln>
                  <a:noFill/>
                </a:ln>
                <a:solidFill>
                  <a:srgbClr val="181818"/>
                </a:solidFill>
                <a:effectLst/>
                <a:uLnTx/>
                <a:uFillTx/>
                <a:latin typeface="Hilda Light"/>
                <a:ea typeface="+mn-ea"/>
                <a:cs typeface="Arial" panose="020B0604020202020204" pitchFamily="34" charset="0"/>
              </a:rPr>
              <a:t>Indirect Value</a:t>
            </a:r>
          </a:p>
        </p:txBody>
      </p:sp>
      <p:sp>
        <p:nvSpPr>
          <p:cNvPr id="31" name="TextBox 30">
            <a:extLst>
              <a:ext uri="{FF2B5EF4-FFF2-40B4-BE49-F238E27FC236}">
                <a16:creationId xmlns:a16="http://schemas.microsoft.com/office/drawing/2014/main" id="{396B3485-2645-4497-96D2-0B243EC2D40F}"/>
              </a:ext>
            </a:extLst>
          </p:cNvPr>
          <p:cNvSpPr txBox="1"/>
          <p:nvPr/>
        </p:nvSpPr>
        <p:spPr>
          <a:xfrm>
            <a:off x="1376460" y="4868426"/>
            <a:ext cx="1452321" cy="207749"/>
          </a:xfrm>
          <a:prstGeom prst="rect">
            <a:avLst/>
          </a:prstGeom>
          <a:noFill/>
        </p:spPr>
        <p:txBody>
          <a:bodyPr wrap="none" lIns="0" tIns="0" rIns="0" bIns="0" rtlCol="0">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GB" sz="1350" b="0" i="0" u="none" strike="noStrike" kern="1200" cap="none" spc="0" normalizeH="0" baseline="0" noProof="0" dirty="0">
                <a:ln>
                  <a:noFill/>
                </a:ln>
                <a:solidFill>
                  <a:srgbClr val="181818"/>
                </a:solidFill>
                <a:effectLst/>
                <a:uLnTx/>
                <a:uFillTx/>
                <a:latin typeface="Hilda Light"/>
                <a:ea typeface="+mn-ea"/>
                <a:cs typeface="Arial" panose="020B0604020202020204" pitchFamily="34" charset="0"/>
              </a:rPr>
              <a:t>Intermediate Value</a:t>
            </a:r>
          </a:p>
        </p:txBody>
      </p:sp>
    </p:spTree>
    <p:extLst>
      <p:ext uri="{BB962C8B-B14F-4D97-AF65-F5344CB8AC3E}">
        <p14:creationId xmlns:p14="http://schemas.microsoft.com/office/powerpoint/2010/main" val="373629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fill="hold" grpId="0" nodeType="clickEffect">
                                  <p:stCondLst>
                                    <p:cond delay="0"/>
                                  </p:stCondLst>
                                  <p:endCondLst>
                                    <p:cond evt="onNext" delay="0">
                                      <p:tgtEl>
                                        <p:sldTgt/>
                                      </p:tgtEl>
                                    </p:cond>
                                  </p:endCondLst>
                                  <p:childTnLst>
                                    <p:animRot by="21600000">
                                      <p:cBhvr>
                                        <p:cTn id="6" dur="2000" fill="hold"/>
                                        <p:tgtEl>
                                          <p:spTgt spid="12"/>
                                        </p:tgtEl>
                                        <p:attrNameLst>
                                          <p:attrName>r</p:attrName>
                                        </p:attrNameLst>
                                      </p:cBhvr>
                                    </p:animRot>
                                  </p:childTnLst>
                                </p:cTn>
                              </p:par>
                              <p:par>
                                <p:cTn id="7" presetID="10" presetClass="entr" presetSubtype="0" fill="hold" nodeType="withEffect">
                                  <p:stCondLst>
                                    <p:cond delay="2000"/>
                                  </p:stCondLst>
                                  <p:childTnLst>
                                    <p:set>
                                      <p:cBhvr>
                                        <p:cTn id="8" dur="1" fill="hold">
                                          <p:stCondLst>
                                            <p:cond delay="0"/>
                                          </p:stCondLst>
                                        </p:cTn>
                                        <p:tgtEl>
                                          <p:spTgt spid="16"/>
                                        </p:tgtEl>
                                        <p:attrNameLst>
                                          <p:attrName>style.visibility</p:attrName>
                                        </p:attrNameLst>
                                      </p:cBhvr>
                                      <p:to>
                                        <p:strVal val="visible"/>
                                      </p:to>
                                    </p:set>
                                    <p:animEffect transition="in" filter="fade">
                                      <p:cBhvr>
                                        <p:cTn id="9"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D98B18C-5659-4827-8A51-1F4DB280A645}"/>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376092"/>
                </a:solidFill>
                <a:effectLst/>
                <a:uLnTx/>
                <a:uFillTx/>
                <a:latin typeface="Calibri" pitchFamily="34" charset="0"/>
                <a:ea typeface="+mn-ea"/>
                <a:cs typeface="Arial" charset="0"/>
              </a:rPr>
              <a:t>Antonio D’Errico</a:t>
            </a:r>
          </a:p>
        </p:txBody>
      </p:sp>
      <p:sp>
        <p:nvSpPr>
          <p:cNvPr id="4" name="Slide Number Placeholder 3">
            <a:extLst>
              <a:ext uri="{FF2B5EF4-FFF2-40B4-BE49-F238E27FC236}">
                <a16:creationId xmlns:a16="http://schemas.microsoft.com/office/drawing/2014/main" id="{E70B907B-766C-4913-9E3C-EB9422CC7A8E}"/>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8540B58-4210-4252-8D0F-C30237DCA4DA}" type="slidenum">
              <a:rPr kumimoji="0" lang="it-IT" altLang="en-US" sz="1200" b="0" i="0" u="none" strike="noStrike" kern="1200" cap="none" spc="0" normalizeH="0" baseline="0" noProof="0" smtClean="0">
                <a:ln>
                  <a:noFill/>
                </a:ln>
                <a:solidFill>
                  <a:srgbClr val="376092"/>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it-IT" altLang="en-US" sz="1200" b="0" i="0" u="none" strike="noStrike" kern="1200" cap="none" spc="0" normalizeH="0" baseline="0" noProof="0">
              <a:ln>
                <a:noFill/>
              </a:ln>
              <a:solidFill>
                <a:srgbClr val="376092"/>
              </a:solidFill>
              <a:effectLst/>
              <a:uLnTx/>
              <a:uFillTx/>
              <a:latin typeface="Calibri" pitchFamily="34" charset="0"/>
              <a:ea typeface="+mn-ea"/>
              <a:cs typeface="Arial" charset="0"/>
            </a:endParaRPr>
          </a:p>
        </p:txBody>
      </p:sp>
      <p:grpSp>
        <p:nvGrpSpPr>
          <p:cNvPr id="5" name="Group 13">
            <a:extLst>
              <a:ext uri="{FF2B5EF4-FFF2-40B4-BE49-F238E27FC236}">
                <a16:creationId xmlns:a16="http://schemas.microsoft.com/office/drawing/2014/main" id="{44B299B9-A04F-4319-BF49-5BB941797D92}"/>
              </a:ext>
            </a:extLst>
          </p:cNvPr>
          <p:cNvGrpSpPr/>
          <p:nvPr/>
        </p:nvGrpSpPr>
        <p:grpSpPr>
          <a:xfrm>
            <a:off x="8027988" y="5562600"/>
            <a:ext cx="1014626" cy="803275"/>
            <a:chOff x="4097625" y="3147665"/>
            <a:chExt cx="5038755" cy="2423402"/>
          </a:xfrm>
        </p:grpSpPr>
        <p:pic>
          <p:nvPicPr>
            <p:cNvPr id="6" name="Picture 2">
              <a:extLst>
                <a:ext uri="{FF2B5EF4-FFF2-40B4-BE49-F238E27FC236}">
                  <a16:creationId xmlns:a16="http://schemas.microsoft.com/office/drawing/2014/main" id="{9EC79920-BC26-4760-AEC3-35D62E45A335}"/>
                </a:ext>
              </a:extLst>
            </p:cNvPr>
            <p:cNvPicPr>
              <a:picLocks noChangeAspect="1"/>
            </p:cNvPicPr>
            <p:nvPr/>
          </p:nvPicPr>
          <p:blipFill rotWithShape="1">
            <a:blip r:embed="rId2" cstate="print"/>
            <a:srcRect l="20683" t="13902" r="48838" b="60038"/>
            <a:stretch/>
          </p:blipFill>
          <p:spPr>
            <a:xfrm>
              <a:off x="4097625" y="3147665"/>
              <a:ext cx="5038755" cy="2423402"/>
            </a:xfrm>
            <a:prstGeom prst="rect">
              <a:avLst/>
            </a:prstGeom>
          </p:spPr>
        </p:pic>
        <p:sp>
          <p:nvSpPr>
            <p:cNvPr id="7" name="Rectangle 12">
              <a:extLst>
                <a:ext uri="{FF2B5EF4-FFF2-40B4-BE49-F238E27FC236}">
                  <a16:creationId xmlns:a16="http://schemas.microsoft.com/office/drawing/2014/main" id="{411617BD-B476-442A-91CB-2F4527B9211C}"/>
                </a:ext>
              </a:extLst>
            </p:cNvPr>
            <p:cNvSpPr/>
            <p:nvPr/>
          </p:nvSpPr>
          <p:spPr>
            <a:xfrm>
              <a:off x="4248615" y="3311911"/>
              <a:ext cx="602165" cy="591015"/>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Arial" charset="0"/>
              </a:endParaRPr>
            </a:p>
          </p:txBody>
        </p:sp>
      </p:grpSp>
      <p:sp>
        <p:nvSpPr>
          <p:cNvPr id="8" name="Title 1">
            <a:extLst>
              <a:ext uri="{FF2B5EF4-FFF2-40B4-BE49-F238E27FC236}">
                <a16:creationId xmlns:a16="http://schemas.microsoft.com/office/drawing/2014/main" id="{961C1474-CAC0-40E9-BD94-EC725AD2973B}"/>
              </a:ext>
            </a:extLst>
          </p:cNvPr>
          <p:cNvSpPr txBox="1">
            <a:spLocks/>
          </p:cNvSpPr>
          <p:nvPr/>
        </p:nvSpPr>
        <p:spPr bwMode="auto">
          <a:xfrm>
            <a:off x="381000" y="0"/>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72000" rIns="612000" bIns="72000" numCol="1" anchor="ctr" anchorCtr="0" compatLnSpc="1">
            <a:prstTxWarp prst="textNoShape">
              <a:avLst/>
            </a:prstTxWarp>
          </a:bodyPr>
          <a:lstStyle>
            <a:lvl1pPr algn="l" rtl="0" eaLnBrk="1" fontAlgn="base" hangingPunct="1">
              <a:spcBef>
                <a:spcPct val="0"/>
              </a:spcBef>
              <a:spcAft>
                <a:spcPct val="0"/>
              </a:spcAft>
              <a:defRPr sz="4000" kern="1200">
                <a:solidFill>
                  <a:schemeClr val="accent1">
                    <a:lumMod val="75000"/>
                  </a:schemeClr>
                </a:solidFill>
                <a:effectLst>
                  <a:outerShdw blurRad="38100" dist="38100" dir="2700000" algn="tl">
                    <a:srgbClr val="000000">
                      <a:alpha val="43137"/>
                    </a:srgbClr>
                  </a:outerShdw>
                </a:effectLst>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4000" b="0" i="0" u="none" strike="noStrike" kern="1200" cap="none" spc="0" normalizeH="0" baseline="0" noProof="0" dirty="0">
                <a:ln>
                  <a:noFill/>
                </a:ln>
                <a:solidFill>
                  <a:srgbClr val="4F81BD">
                    <a:lumMod val="75000"/>
                  </a:srgbClr>
                </a:solidFill>
                <a:effectLst>
                  <a:outerShdw blurRad="38100" dist="38100" dir="2700000" algn="tl">
                    <a:srgbClr val="000000">
                      <a:alpha val="43137"/>
                    </a:srgbClr>
                  </a:outerShdw>
                </a:effectLst>
                <a:uLnTx/>
                <a:uFillTx/>
                <a:latin typeface="Calibri"/>
                <a:ea typeface="+mj-ea"/>
                <a:cs typeface="+mj-cs"/>
              </a:rPr>
              <a:t>Innovation 2nd Year</a:t>
            </a:r>
          </a:p>
        </p:txBody>
      </p:sp>
      <p:sp>
        <p:nvSpPr>
          <p:cNvPr id="2" name="Rectangle 1">
            <a:extLst>
              <a:ext uri="{FF2B5EF4-FFF2-40B4-BE49-F238E27FC236}">
                <a16:creationId xmlns:a16="http://schemas.microsoft.com/office/drawing/2014/main" id="{C15A20C9-4824-4EBB-8604-3E84787AAAC8}"/>
              </a:ext>
            </a:extLst>
          </p:cNvPr>
          <p:cNvSpPr/>
          <p:nvPr/>
        </p:nvSpPr>
        <p:spPr>
          <a:xfrm>
            <a:off x="762000" y="1828800"/>
            <a:ext cx="8001000" cy="3416320"/>
          </a:xfrm>
          <a:prstGeom prst="rect">
            <a:avLst/>
          </a:prstGeom>
        </p:spPr>
        <p:txBody>
          <a:bodyPr wrap="square">
            <a:spAutoFit/>
          </a:bodyPr>
          <a:lstStyle/>
          <a:p>
            <a:r>
              <a:rPr lang="en-GB" dirty="0"/>
              <a:t>The Innovation Management activity in the second year focused on analysing the areas of METRO-HAUL project that provide commercial opportunities for innovation and fruitful exploitation in terms of</a:t>
            </a:r>
          </a:p>
          <a:p>
            <a:r>
              <a:rPr lang="en-GB" dirty="0"/>
              <a:t> </a:t>
            </a:r>
          </a:p>
          <a:p>
            <a:pPr marL="2114550" lvl="4" indent="-285750">
              <a:buFont typeface="Arial" panose="020B0604020202020204" pitchFamily="34" charset="0"/>
              <a:buChar char="•"/>
            </a:pPr>
            <a:r>
              <a:rPr lang="en-GB" dirty="0"/>
              <a:t>novelty </a:t>
            </a:r>
          </a:p>
          <a:p>
            <a:pPr marL="2114550" lvl="4" indent="-285750">
              <a:buFont typeface="Arial" panose="020B0604020202020204" pitchFamily="34" charset="0"/>
              <a:buChar char="•"/>
            </a:pPr>
            <a:r>
              <a:rPr lang="en-GB" dirty="0"/>
              <a:t>inventiveness</a:t>
            </a:r>
          </a:p>
          <a:p>
            <a:pPr marL="2114550" lvl="4" indent="-285750">
              <a:buFont typeface="Arial" panose="020B0604020202020204" pitchFamily="34" charset="0"/>
              <a:buChar char="•"/>
            </a:pPr>
            <a:r>
              <a:rPr lang="en-GB" dirty="0"/>
              <a:t>intellectual property</a:t>
            </a:r>
          </a:p>
          <a:p>
            <a:endParaRPr lang="en-GB" dirty="0"/>
          </a:p>
          <a:p>
            <a:endParaRPr lang="en-GB" dirty="0"/>
          </a:p>
          <a:p>
            <a:r>
              <a:rPr lang="en-GB" dirty="0"/>
              <a:t>Project commercial partners, SMEs as well as large companies, based on different perspectives, are aiming to enhance their product portfolio and reuse the enabling techniques and technologies developed within the project</a:t>
            </a:r>
          </a:p>
        </p:txBody>
      </p:sp>
    </p:spTree>
    <p:extLst>
      <p:ext uri="{BB962C8B-B14F-4D97-AF65-F5344CB8AC3E}">
        <p14:creationId xmlns:p14="http://schemas.microsoft.com/office/powerpoint/2010/main" val="3790919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D98B18C-5659-4827-8A51-1F4DB280A645}"/>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376092"/>
                </a:solidFill>
                <a:effectLst/>
                <a:uLnTx/>
                <a:uFillTx/>
                <a:latin typeface="Calibri" pitchFamily="34" charset="0"/>
                <a:ea typeface="+mn-ea"/>
                <a:cs typeface="Arial" charset="0"/>
              </a:rPr>
              <a:t>Antonio D’Errico</a:t>
            </a:r>
          </a:p>
        </p:txBody>
      </p:sp>
      <p:sp>
        <p:nvSpPr>
          <p:cNvPr id="4" name="Slide Number Placeholder 3">
            <a:extLst>
              <a:ext uri="{FF2B5EF4-FFF2-40B4-BE49-F238E27FC236}">
                <a16:creationId xmlns:a16="http://schemas.microsoft.com/office/drawing/2014/main" id="{E70B907B-766C-4913-9E3C-EB9422CC7A8E}"/>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8540B58-4210-4252-8D0F-C30237DCA4DA}" type="slidenum">
              <a:rPr kumimoji="0" lang="it-IT" altLang="en-US" sz="1200" b="0" i="0" u="none" strike="noStrike" kern="1200" cap="none" spc="0" normalizeH="0" baseline="0" noProof="0" smtClean="0">
                <a:ln>
                  <a:noFill/>
                </a:ln>
                <a:solidFill>
                  <a:srgbClr val="376092"/>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it-IT" altLang="en-US" sz="1200" b="0" i="0" u="none" strike="noStrike" kern="1200" cap="none" spc="0" normalizeH="0" baseline="0" noProof="0">
              <a:ln>
                <a:noFill/>
              </a:ln>
              <a:solidFill>
                <a:srgbClr val="376092"/>
              </a:solidFill>
              <a:effectLst/>
              <a:uLnTx/>
              <a:uFillTx/>
              <a:latin typeface="Calibri" pitchFamily="34" charset="0"/>
              <a:ea typeface="+mn-ea"/>
              <a:cs typeface="Arial" charset="0"/>
            </a:endParaRPr>
          </a:p>
        </p:txBody>
      </p:sp>
      <p:grpSp>
        <p:nvGrpSpPr>
          <p:cNvPr id="5" name="Group 13">
            <a:extLst>
              <a:ext uri="{FF2B5EF4-FFF2-40B4-BE49-F238E27FC236}">
                <a16:creationId xmlns:a16="http://schemas.microsoft.com/office/drawing/2014/main" id="{44B299B9-A04F-4319-BF49-5BB941797D92}"/>
              </a:ext>
            </a:extLst>
          </p:cNvPr>
          <p:cNvGrpSpPr/>
          <p:nvPr/>
        </p:nvGrpSpPr>
        <p:grpSpPr>
          <a:xfrm>
            <a:off x="8027988" y="5562600"/>
            <a:ext cx="1014626" cy="803275"/>
            <a:chOff x="4097625" y="3147665"/>
            <a:chExt cx="5038755" cy="2423402"/>
          </a:xfrm>
        </p:grpSpPr>
        <p:pic>
          <p:nvPicPr>
            <p:cNvPr id="6" name="Picture 2">
              <a:extLst>
                <a:ext uri="{FF2B5EF4-FFF2-40B4-BE49-F238E27FC236}">
                  <a16:creationId xmlns:a16="http://schemas.microsoft.com/office/drawing/2014/main" id="{9EC79920-BC26-4760-AEC3-35D62E45A335}"/>
                </a:ext>
              </a:extLst>
            </p:cNvPr>
            <p:cNvPicPr>
              <a:picLocks noChangeAspect="1"/>
            </p:cNvPicPr>
            <p:nvPr/>
          </p:nvPicPr>
          <p:blipFill rotWithShape="1">
            <a:blip r:embed="rId2" cstate="print"/>
            <a:srcRect l="20683" t="13902" r="48838" b="60038"/>
            <a:stretch/>
          </p:blipFill>
          <p:spPr>
            <a:xfrm>
              <a:off x="4097625" y="3147665"/>
              <a:ext cx="5038755" cy="2423402"/>
            </a:xfrm>
            <a:prstGeom prst="rect">
              <a:avLst/>
            </a:prstGeom>
          </p:spPr>
        </p:pic>
        <p:sp>
          <p:nvSpPr>
            <p:cNvPr id="7" name="Rectangle 12">
              <a:extLst>
                <a:ext uri="{FF2B5EF4-FFF2-40B4-BE49-F238E27FC236}">
                  <a16:creationId xmlns:a16="http://schemas.microsoft.com/office/drawing/2014/main" id="{411617BD-B476-442A-91CB-2F4527B9211C}"/>
                </a:ext>
              </a:extLst>
            </p:cNvPr>
            <p:cNvSpPr/>
            <p:nvPr/>
          </p:nvSpPr>
          <p:spPr>
            <a:xfrm>
              <a:off x="4248615" y="3311911"/>
              <a:ext cx="602165" cy="591015"/>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Arial" charset="0"/>
              </a:endParaRPr>
            </a:p>
          </p:txBody>
        </p:sp>
      </p:grpSp>
      <p:sp>
        <p:nvSpPr>
          <p:cNvPr id="8" name="Title 1">
            <a:extLst>
              <a:ext uri="{FF2B5EF4-FFF2-40B4-BE49-F238E27FC236}">
                <a16:creationId xmlns:a16="http://schemas.microsoft.com/office/drawing/2014/main" id="{961C1474-CAC0-40E9-BD94-EC725AD2973B}"/>
              </a:ext>
            </a:extLst>
          </p:cNvPr>
          <p:cNvSpPr txBox="1">
            <a:spLocks/>
          </p:cNvSpPr>
          <p:nvPr/>
        </p:nvSpPr>
        <p:spPr bwMode="auto">
          <a:xfrm>
            <a:off x="381000" y="0"/>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72000" rIns="612000" bIns="72000" numCol="1" anchor="ctr" anchorCtr="0" compatLnSpc="1">
            <a:prstTxWarp prst="textNoShape">
              <a:avLst/>
            </a:prstTxWarp>
          </a:bodyPr>
          <a:lstStyle>
            <a:lvl1pPr algn="l" rtl="0" eaLnBrk="1" fontAlgn="base" hangingPunct="1">
              <a:spcBef>
                <a:spcPct val="0"/>
              </a:spcBef>
              <a:spcAft>
                <a:spcPct val="0"/>
              </a:spcAft>
              <a:defRPr sz="4000" kern="1200">
                <a:solidFill>
                  <a:schemeClr val="accent1">
                    <a:lumMod val="75000"/>
                  </a:schemeClr>
                </a:solidFill>
                <a:effectLst>
                  <a:outerShdw blurRad="38100" dist="38100" dir="2700000" algn="tl">
                    <a:srgbClr val="000000">
                      <a:alpha val="43137"/>
                    </a:srgbClr>
                  </a:outerShdw>
                </a:effectLst>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4000" b="0" i="0" u="none" strike="noStrike" kern="1200" cap="none" spc="0" normalizeH="0" baseline="0" noProof="0" dirty="0">
                <a:ln>
                  <a:noFill/>
                </a:ln>
                <a:solidFill>
                  <a:srgbClr val="4F81BD">
                    <a:lumMod val="75000"/>
                  </a:srgbClr>
                </a:solidFill>
                <a:effectLst>
                  <a:outerShdw blurRad="38100" dist="38100" dir="2700000" algn="tl">
                    <a:srgbClr val="000000">
                      <a:alpha val="43137"/>
                    </a:srgbClr>
                  </a:outerShdw>
                </a:effectLst>
                <a:uLnTx/>
                <a:uFillTx/>
                <a:latin typeface="Calibri"/>
                <a:ea typeface="+mj-ea"/>
                <a:cs typeface="+mj-cs"/>
              </a:rPr>
              <a:t>Innovation 2nd Year Progress</a:t>
            </a:r>
          </a:p>
        </p:txBody>
      </p:sp>
      <p:sp>
        <p:nvSpPr>
          <p:cNvPr id="2" name="Rectangle 1">
            <a:extLst>
              <a:ext uri="{FF2B5EF4-FFF2-40B4-BE49-F238E27FC236}">
                <a16:creationId xmlns:a16="http://schemas.microsoft.com/office/drawing/2014/main" id="{C15A20C9-4824-4EBB-8604-3E84787AAAC8}"/>
              </a:ext>
            </a:extLst>
          </p:cNvPr>
          <p:cNvSpPr/>
          <p:nvPr/>
        </p:nvSpPr>
        <p:spPr>
          <a:xfrm>
            <a:off x="762000" y="1600200"/>
            <a:ext cx="8001000" cy="4524315"/>
          </a:xfrm>
          <a:prstGeom prst="rect">
            <a:avLst/>
          </a:prstGeom>
        </p:spPr>
        <p:txBody>
          <a:bodyPr wrap="square">
            <a:spAutoFit/>
          </a:bodyPr>
          <a:lstStyle/>
          <a:p>
            <a:r>
              <a:rPr lang="en-US" dirty="0"/>
              <a:t>During the first year, a clear separation was established to highlight innovative research, and what represented commercial innovation activity and innovation opportunities, across all WPs of Metro-Haul.</a:t>
            </a:r>
          </a:p>
          <a:p>
            <a:endParaRPr lang="en-US" dirty="0"/>
          </a:p>
          <a:p>
            <a:r>
              <a:rPr lang="en-US" dirty="0"/>
              <a:t>During the second year, two principal attitudes have been used by project partners when discussing and documenting innovation in the project, specifically: </a:t>
            </a:r>
          </a:p>
          <a:p>
            <a:pPr marL="3028950" lvl="6" indent="-285750">
              <a:buFont typeface="Arial" panose="020B0604020202020204" pitchFamily="34" charset="0"/>
              <a:buChar char="•"/>
            </a:pPr>
            <a:r>
              <a:rPr lang="en-US" dirty="0"/>
              <a:t>Ingenuity </a:t>
            </a:r>
          </a:p>
          <a:p>
            <a:pPr marL="3028950" lvl="6" indent="-285750">
              <a:buFont typeface="Arial" panose="020B0604020202020204" pitchFamily="34" charset="0"/>
              <a:buChar char="•"/>
            </a:pPr>
            <a:r>
              <a:rPr lang="en-US" dirty="0"/>
              <a:t>Creativity</a:t>
            </a:r>
          </a:p>
          <a:p>
            <a:pPr marL="0" lvl="6"/>
            <a:endParaRPr lang="en-US" dirty="0"/>
          </a:p>
          <a:p>
            <a:pPr marL="0" lvl="6"/>
            <a:r>
              <a:rPr lang="en-US" dirty="0"/>
              <a:t>The principal technological approaches </a:t>
            </a:r>
            <a:r>
              <a:rPr lang="en-US" dirty="0" err="1"/>
              <a:t>utilise</a:t>
            </a:r>
            <a:r>
              <a:rPr lang="en-US" dirty="0"/>
              <a:t> two guiding principles: improving both the fast responsiveness and the transparency of the network; furthermore, we are ensuring economic costs are sustainable and </a:t>
            </a:r>
            <a:r>
              <a:rPr lang="en-GB" dirty="0"/>
              <a:t>minimising</a:t>
            </a:r>
            <a:r>
              <a:rPr lang="en-US" dirty="0"/>
              <a:t> power consumption where possible.</a:t>
            </a:r>
          </a:p>
          <a:p>
            <a:pPr marL="0" lvl="6"/>
            <a:endParaRPr lang="en-US" dirty="0"/>
          </a:p>
          <a:p>
            <a:pPr marL="0" lvl="6"/>
            <a:r>
              <a:rPr lang="en-US" dirty="0"/>
              <a:t> </a:t>
            </a:r>
          </a:p>
        </p:txBody>
      </p:sp>
    </p:spTree>
    <p:extLst>
      <p:ext uri="{BB962C8B-B14F-4D97-AF65-F5344CB8AC3E}">
        <p14:creationId xmlns:p14="http://schemas.microsoft.com/office/powerpoint/2010/main" val="1659288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D98B18C-5659-4827-8A51-1F4DB280A645}"/>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376092"/>
                </a:solidFill>
                <a:effectLst/>
                <a:uLnTx/>
                <a:uFillTx/>
                <a:latin typeface="Calibri" pitchFamily="34" charset="0"/>
                <a:ea typeface="+mn-ea"/>
                <a:cs typeface="Arial" charset="0"/>
              </a:rPr>
              <a:t>Antonio D’Errico</a:t>
            </a:r>
          </a:p>
        </p:txBody>
      </p:sp>
      <p:sp>
        <p:nvSpPr>
          <p:cNvPr id="4" name="Slide Number Placeholder 3">
            <a:extLst>
              <a:ext uri="{FF2B5EF4-FFF2-40B4-BE49-F238E27FC236}">
                <a16:creationId xmlns:a16="http://schemas.microsoft.com/office/drawing/2014/main" id="{E70B907B-766C-4913-9E3C-EB9422CC7A8E}"/>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8540B58-4210-4252-8D0F-C30237DCA4DA}" type="slidenum">
              <a:rPr kumimoji="0" lang="it-IT" altLang="en-US" sz="1200" b="0" i="0" u="none" strike="noStrike" kern="1200" cap="none" spc="0" normalizeH="0" baseline="0" noProof="0" smtClean="0">
                <a:ln>
                  <a:noFill/>
                </a:ln>
                <a:solidFill>
                  <a:srgbClr val="376092"/>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it-IT" altLang="en-US" sz="1200" b="0" i="0" u="none" strike="noStrike" kern="1200" cap="none" spc="0" normalizeH="0" baseline="0" noProof="0">
              <a:ln>
                <a:noFill/>
              </a:ln>
              <a:solidFill>
                <a:srgbClr val="376092"/>
              </a:solidFill>
              <a:effectLst/>
              <a:uLnTx/>
              <a:uFillTx/>
              <a:latin typeface="Calibri" pitchFamily="34" charset="0"/>
              <a:ea typeface="+mn-ea"/>
              <a:cs typeface="Arial" charset="0"/>
            </a:endParaRPr>
          </a:p>
        </p:txBody>
      </p:sp>
      <p:grpSp>
        <p:nvGrpSpPr>
          <p:cNvPr id="5" name="Group 13">
            <a:extLst>
              <a:ext uri="{FF2B5EF4-FFF2-40B4-BE49-F238E27FC236}">
                <a16:creationId xmlns:a16="http://schemas.microsoft.com/office/drawing/2014/main" id="{44B299B9-A04F-4319-BF49-5BB941797D92}"/>
              </a:ext>
            </a:extLst>
          </p:cNvPr>
          <p:cNvGrpSpPr/>
          <p:nvPr/>
        </p:nvGrpSpPr>
        <p:grpSpPr>
          <a:xfrm>
            <a:off x="8027988" y="5562600"/>
            <a:ext cx="1014626" cy="803275"/>
            <a:chOff x="4097625" y="3147665"/>
            <a:chExt cx="5038755" cy="2423402"/>
          </a:xfrm>
        </p:grpSpPr>
        <p:pic>
          <p:nvPicPr>
            <p:cNvPr id="6" name="Picture 2">
              <a:extLst>
                <a:ext uri="{FF2B5EF4-FFF2-40B4-BE49-F238E27FC236}">
                  <a16:creationId xmlns:a16="http://schemas.microsoft.com/office/drawing/2014/main" id="{9EC79920-BC26-4760-AEC3-35D62E45A335}"/>
                </a:ext>
              </a:extLst>
            </p:cNvPr>
            <p:cNvPicPr>
              <a:picLocks noChangeAspect="1"/>
            </p:cNvPicPr>
            <p:nvPr/>
          </p:nvPicPr>
          <p:blipFill rotWithShape="1">
            <a:blip r:embed="rId2" cstate="print"/>
            <a:srcRect l="20683" t="13902" r="48838" b="60038"/>
            <a:stretch/>
          </p:blipFill>
          <p:spPr>
            <a:xfrm>
              <a:off x="4097625" y="3147665"/>
              <a:ext cx="5038755" cy="2423402"/>
            </a:xfrm>
            <a:prstGeom prst="rect">
              <a:avLst/>
            </a:prstGeom>
          </p:spPr>
        </p:pic>
        <p:sp>
          <p:nvSpPr>
            <p:cNvPr id="7" name="Rectangle 12">
              <a:extLst>
                <a:ext uri="{FF2B5EF4-FFF2-40B4-BE49-F238E27FC236}">
                  <a16:creationId xmlns:a16="http://schemas.microsoft.com/office/drawing/2014/main" id="{411617BD-B476-442A-91CB-2F4527B9211C}"/>
                </a:ext>
              </a:extLst>
            </p:cNvPr>
            <p:cNvSpPr/>
            <p:nvPr/>
          </p:nvSpPr>
          <p:spPr>
            <a:xfrm>
              <a:off x="4248615" y="3311911"/>
              <a:ext cx="602165" cy="591015"/>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Arial" charset="0"/>
              </a:endParaRPr>
            </a:p>
          </p:txBody>
        </p:sp>
      </p:grpSp>
      <p:sp>
        <p:nvSpPr>
          <p:cNvPr id="8" name="Title 1">
            <a:extLst>
              <a:ext uri="{FF2B5EF4-FFF2-40B4-BE49-F238E27FC236}">
                <a16:creationId xmlns:a16="http://schemas.microsoft.com/office/drawing/2014/main" id="{961C1474-CAC0-40E9-BD94-EC725AD2973B}"/>
              </a:ext>
            </a:extLst>
          </p:cNvPr>
          <p:cNvSpPr txBox="1">
            <a:spLocks/>
          </p:cNvSpPr>
          <p:nvPr/>
        </p:nvSpPr>
        <p:spPr bwMode="auto">
          <a:xfrm>
            <a:off x="381000" y="0"/>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72000" rIns="612000" bIns="72000" numCol="1" anchor="ctr" anchorCtr="0" compatLnSpc="1">
            <a:prstTxWarp prst="textNoShape">
              <a:avLst/>
            </a:prstTxWarp>
          </a:bodyPr>
          <a:lstStyle>
            <a:lvl1pPr algn="l" rtl="0" eaLnBrk="1" fontAlgn="base" hangingPunct="1">
              <a:spcBef>
                <a:spcPct val="0"/>
              </a:spcBef>
              <a:spcAft>
                <a:spcPct val="0"/>
              </a:spcAft>
              <a:defRPr sz="4000" kern="1200">
                <a:solidFill>
                  <a:schemeClr val="accent1">
                    <a:lumMod val="75000"/>
                  </a:schemeClr>
                </a:solidFill>
                <a:effectLst>
                  <a:outerShdw blurRad="38100" dist="38100" dir="2700000" algn="tl">
                    <a:srgbClr val="000000">
                      <a:alpha val="43137"/>
                    </a:srgbClr>
                  </a:outerShdw>
                </a:effectLst>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4000" b="0" i="0" u="none" strike="noStrike" kern="1200" cap="none" spc="0" normalizeH="0" baseline="0" noProof="0" dirty="0">
                <a:ln>
                  <a:noFill/>
                </a:ln>
                <a:solidFill>
                  <a:srgbClr val="4F81BD">
                    <a:lumMod val="75000"/>
                  </a:srgbClr>
                </a:solidFill>
                <a:effectLst>
                  <a:outerShdw blurRad="38100" dist="38100" dir="2700000" algn="tl">
                    <a:srgbClr val="000000">
                      <a:alpha val="43137"/>
                    </a:srgbClr>
                  </a:outerShdw>
                </a:effectLst>
                <a:uLnTx/>
                <a:uFillTx/>
                <a:latin typeface="Calibri"/>
                <a:ea typeface="+mj-ea"/>
                <a:cs typeface="+mj-cs"/>
              </a:rPr>
              <a:t>Innovation Management Pinpoints</a:t>
            </a:r>
          </a:p>
        </p:txBody>
      </p:sp>
      <p:sp>
        <p:nvSpPr>
          <p:cNvPr id="2" name="Rectangle 1">
            <a:extLst>
              <a:ext uri="{FF2B5EF4-FFF2-40B4-BE49-F238E27FC236}">
                <a16:creationId xmlns:a16="http://schemas.microsoft.com/office/drawing/2014/main" id="{C15A20C9-4824-4EBB-8604-3E84787AAAC8}"/>
              </a:ext>
            </a:extLst>
          </p:cNvPr>
          <p:cNvSpPr/>
          <p:nvPr/>
        </p:nvSpPr>
        <p:spPr>
          <a:xfrm>
            <a:off x="762000" y="1828800"/>
            <a:ext cx="8001000" cy="2585323"/>
          </a:xfrm>
          <a:prstGeom prst="rect">
            <a:avLst/>
          </a:prstGeom>
        </p:spPr>
        <p:txBody>
          <a:bodyPr wrap="square">
            <a:spAutoFit/>
          </a:bodyPr>
          <a:lstStyle/>
          <a:p>
            <a:r>
              <a:rPr lang="en-US" dirty="0"/>
              <a:t>While expressing their innovation impact, the involved partners were asked to comment on three innovation survey questions:</a:t>
            </a:r>
          </a:p>
          <a:p>
            <a:endParaRPr lang="en-US" dirty="0"/>
          </a:p>
          <a:p>
            <a:endParaRPr lang="en-US" dirty="0"/>
          </a:p>
          <a:p>
            <a:pPr marL="742950" lvl="1" indent="-285750">
              <a:buFont typeface="Arial" panose="020B0604020202020204" pitchFamily="34" charset="0"/>
              <a:buChar char="•"/>
            </a:pPr>
            <a:r>
              <a:rPr lang="en-US" dirty="0"/>
              <a:t>Clarify key Metro-Haul project developments and innovations </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What are the compelling use cases for identified innovation? </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Declare if and what IPR has been filed per innovation, and per partner</a:t>
            </a:r>
          </a:p>
        </p:txBody>
      </p:sp>
    </p:spTree>
    <p:extLst>
      <p:ext uri="{BB962C8B-B14F-4D97-AF65-F5344CB8AC3E}">
        <p14:creationId xmlns:p14="http://schemas.microsoft.com/office/powerpoint/2010/main" val="1212582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AA7B593-0DFB-4B66-8D6D-8DBA4963A5DB}"/>
              </a:ext>
            </a:extLst>
          </p:cNvPr>
          <p:cNvSpPr>
            <a:spLocks noGrp="1"/>
          </p:cNvSpPr>
          <p:nvPr>
            <p:ph type="ftr" sz="quarter" idx="11"/>
          </p:nvPr>
        </p:nvSpPr>
        <p:spPr>
          <a:xfrm>
            <a:off x="1347787" y="6519863"/>
            <a:ext cx="6119813" cy="365125"/>
          </a:xfrm>
        </p:spPr>
        <p:txBody>
          <a:bodyPr/>
          <a:lstStyle/>
          <a:p>
            <a:r>
              <a:rPr lang="en-US" altLang="en-US" dirty="0"/>
              <a:t>Antonio D’Errico</a:t>
            </a:r>
          </a:p>
        </p:txBody>
      </p:sp>
      <p:sp>
        <p:nvSpPr>
          <p:cNvPr id="4" name="Slide Number Placeholder 3">
            <a:extLst>
              <a:ext uri="{FF2B5EF4-FFF2-40B4-BE49-F238E27FC236}">
                <a16:creationId xmlns:a16="http://schemas.microsoft.com/office/drawing/2014/main" id="{9342E37B-0766-4BC7-9A4C-E4B0BFE73C43}"/>
              </a:ext>
            </a:extLst>
          </p:cNvPr>
          <p:cNvSpPr>
            <a:spLocks noGrp="1"/>
          </p:cNvSpPr>
          <p:nvPr>
            <p:ph type="sldNum" sz="quarter" idx="12"/>
          </p:nvPr>
        </p:nvSpPr>
        <p:spPr/>
        <p:txBody>
          <a:bodyPr/>
          <a:lstStyle/>
          <a:p>
            <a:fld id="{68540B58-4210-4252-8D0F-C30237DCA4DA}" type="slidenum">
              <a:rPr lang="it-IT" altLang="en-US" smtClean="0"/>
              <a:pPr/>
              <a:t>7</a:t>
            </a:fld>
            <a:endParaRPr lang="it-IT" altLang="en-US"/>
          </a:p>
        </p:txBody>
      </p:sp>
      <p:grpSp>
        <p:nvGrpSpPr>
          <p:cNvPr id="10" name="Group 13">
            <a:extLst>
              <a:ext uri="{FF2B5EF4-FFF2-40B4-BE49-F238E27FC236}">
                <a16:creationId xmlns:a16="http://schemas.microsoft.com/office/drawing/2014/main" id="{D1686BA0-0442-41C3-9F37-73D6270B0C55}"/>
              </a:ext>
            </a:extLst>
          </p:cNvPr>
          <p:cNvGrpSpPr/>
          <p:nvPr/>
        </p:nvGrpSpPr>
        <p:grpSpPr>
          <a:xfrm>
            <a:off x="8048625" y="5809110"/>
            <a:ext cx="771239" cy="617762"/>
            <a:chOff x="4097625" y="3147665"/>
            <a:chExt cx="5038755" cy="2423402"/>
          </a:xfrm>
        </p:grpSpPr>
        <p:pic>
          <p:nvPicPr>
            <p:cNvPr id="11" name="Picture 2">
              <a:extLst>
                <a:ext uri="{FF2B5EF4-FFF2-40B4-BE49-F238E27FC236}">
                  <a16:creationId xmlns:a16="http://schemas.microsoft.com/office/drawing/2014/main" id="{E9045BCC-2B86-46DF-8F0C-287A25D760FC}"/>
                </a:ext>
              </a:extLst>
            </p:cNvPr>
            <p:cNvPicPr>
              <a:picLocks noChangeAspect="1"/>
            </p:cNvPicPr>
            <p:nvPr/>
          </p:nvPicPr>
          <p:blipFill rotWithShape="1">
            <a:blip r:embed="rId2" cstate="print"/>
            <a:srcRect l="20683" t="13902" r="48838" b="60038"/>
            <a:stretch/>
          </p:blipFill>
          <p:spPr>
            <a:xfrm>
              <a:off x="4097625" y="3147665"/>
              <a:ext cx="5038755" cy="2423402"/>
            </a:xfrm>
            <a:prstGeom prst="rect">
              <a:avLst/>
            </a:prstGeom>
          </p:spPr>
        </p:pic>
        <p:sp>
          <p:nvSpPr>
            <p:cNvPr id="12" name="Rectangle 12">
              <a:extLst>
                <a:ext uri="{FF2B5EF4-FFF2-40B4-BE49-F238E27FC236}">
                  <a16:creationId xmlns:a16="http://schemas.microsoft.com/office/drawing/2014/main" id="{07F958EC-938A-413F-814C-5DD9FCC10E1C}"/>
                </a:ext>
              </a:extLst>
            </p:cNvPr>
            <p:cNvSpPr/>
            <p:nvPr/>
          </p:nvSpPr>
          <p:spPr>
            <a:xfrm>
              <a:off x="4248615" y="3311911"/>
              <a:ext cx="602165" cy="591015"/>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ndParaRPr>
            </a:p>
          </p:txBody>
        </p:sp>
      </p:grpSp>
      <p:grpSp>
        <p:nvGrpSpPr>
          <p:cNvPr id="20" name="Group 19">
            <a:extLst>
              <a:ext uri="{FF2B5EF4-FFF2-40B4-BE49-F238E27FC236}">
                <a16:creationId xmlns:a16="http://schemas.microsoft.com/office/drawing/2014/main" id="{DE74D430-CC4F-4FDE-9155-279FA184E5DA}"/>
              </a:ext>
            </a:extLst>
          </p:cNvPr>
          <p:cNvGrpSpPr/>
          <p:nvPr/>
        </p:nvGrpSpPr>
        <p:grpSpPr>
          <a:xfrm>
            <a:off x="533400" y="81599"/>
            <a:ext cx="8229600" cy="5634520"/>
            <a:chOff x="533400" y="81599"/>
            <a:chExt cx="8229600" cy="5634520"/>
          </a:xfrm>
        </p:grpSpPr>
        <p:sp>
          <p:nvSpPr>
            <p:cNvPr id="5" name="Title 1">
              <a:extLst>
                <a:ext uri="{FF2B5EF4-FFF2-40B4-BE49-F238E27FC236}">
                  <a16:creationId xmlns:a16="http://schemas.microsoft.com/office/drawing/2014/main" id="{1BFB5396-A8E7-49D1-9540-97BBA3043800}"/>
                </a:ext>
              </a:extLst>
            </p:cNvPr>
            <p:cNvSpPr txBox="1">
              <a:spLocks/>
            </p:cNvSpPr>
            <p:nvPr/>
          </p:nvSpPr>
          <p:spPr bwMode="auto">
            <a:xfrm>
              <a:off x="533400" y="81599"/>
              <a:ext cx="8229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72000" rIns="612000" bIns="72000" numCol="1" anchor="ctr" anchorCtr="0" compatLnSpc="1">
              <a:prstTxWarp prst="textNoShape">
                <a:avLst/>
              </a:prstTxWarp>
            </a:bodyPr>
            <a:lstStyle>
              <a:lvl1pPr algn="l" rtl="0" eaLnBrk="1" fontAlgn="base" hangingPunct="1">
                <a:spcBef>
                  <a:spcPct val="0"/>
                </a:spcBef>
                <a:spcAft>
                  <a:spcPct val="0"/>
                </a:spcAft>
                <a:defRPr sz="4000" kern="1200">
                  <a:solidFill>
                    <a:schemeClr val="accent1">
                      <a:lumMod val="75000"/>
                    </a:schemeClr>
                  </a:solidFill>
                  <a:effectLst>
                    <a:outerShdw blurRad="38100" dist="38100" dir="2700000" algn="tl">
                      <a:srgbClr val="000000">
                        <a:alpha val="43137"/>
                      </a:srgbClr>
                    </a:outerShdw>
                  </a:effectLst>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it-IT" sz="3200" dirty="0"/>
                <a:t>INNOVATION UPDATES</a:t>
              </a:r>
              <a:br>
                <a:rPr lang="it-IT" sz="3200" dirty="0"/>
              </a:br>
              <a:r>
                <a:rPr lang="it-IT" sz="3200" dirty="0">
                  <a:solidFill>
                    <a:srgbClr val="FFC000"/>
                  </a:solidFill>
                </a:rPr>
                <a:t>List of Innovations 2019</a:t>
              </a:r>
            </a:p>
          </p:txBody>
        </p:sp>
        <p:sp>
          <p:nvSpPr>
            <p:cNvPr id="15" name="Rectangle 14">
              <a:extLst>
                <a:ext uri="{FF2B5EF4-FFF2-40B4-BE49-F238E27FC236}">
                  <a16:creationId xmlns:a16="http://schemas.microsoft.com/office/drawing/2014/main" id="{5CB3741F-6112-4B9F-9065-6DF2F24541D7}"/>
                </a:ext>
              </a:extLst>
            </p:cNvPr>
            <p:cNvSpPr/>
            <p:nvPr/>
          </p:nvSpPr>
          <p:spPr>
            <a:xfrm>
              <a:off x="838200" y="1649534"/>
              <a:ext cx="3810000" cy="3892284"/>
            </a:xfrm>
            <a:prstGeom prst="rect">
              <a:avLst/>
            </a:prstGeom>
          </p:spPr>
          <p:txBody>
            <a:bodyPr wrap="square">
              <a:spAutoFit/>
            </a:bodyPr>
            <a:lstStyle/>
            <a:p>
              <a:pPr lvl="0">
                <a:lnSpc>
                  <a:spcPct val="105000"/>
                </a:lnSpc>
              </a:pPr>
              <a:r>
                <a:rPr lang="en-US" sz="1200" dirty="0">
                  <a:ea typeface="Calibri" panose="020F0502020204030204" pitchFamily="34" charset="0"/>
                  <a:cs typeface="Times New Roman" panose="02020603050405020304" pitchFamily="18" charset="0"/>
                </a:rPr>
                <a:t>The innovation results, emerged thus far and disclosed, are extremely compelling and demonstrate an auspicious trend for the project</a:t>
              </a:r>
            </a:p>
            <a:p>
              <a:pPr lvl="0">
                <a:lnSpc>
                  <a:spcPct val="105000"/>
                </a:lnSpc>
              </a:pPr>
              <a:endParaRPr lang="en-US" sz="1200" dirty="0">
                <a:ea typeface="Calibri" panose="020F0502020204030204" pitchFamily="34" charset="0"/>
                <a:cs typeface="Times New Roman" panose="02020603050405020304" pitchFamily="18" charset="0"/>
              </a:endParaRPr>
            </a:p>
            <a:p>
              <a:pPr lvl="0">
                <a:lnSpc>
                  <a:spcPct val="105000"/>
                </a:lnSpc>
              </a:pPr>
              <a:r>
                <a:rPr lang="en-US" sz="1200" dirty="0">
                  <a:ea typeface="Calibri" panose="020F0502020204030204" pitchFamily="34" charset="0"/>
                  <a:cs typeface="Times New Roman" panose="02020603050405020304" pitchFamily="18" charset="0"/>
                </a:rPr>
                <a:t>The Innovation report is public and can be found at</a:t>
              </a:r>
            </a:p>
            <a:p>
              <a:pPr lvl="0">
                <a:lnSpc>
                  <a:spcPct val="105000"/>
                </a:lnSpc>
              </a:pPr>
              <a:endParaRPr lang="en-US" sz="1200" dirty="0">
                <a:ea typeface="Calibri" panose="020F0502020204030204" pitchFamily="34" charset="0"/>
                <a:cs typeface="Times New Roman" panose="02020603050405020304" pitchFamily="18" charset="0"/>
              </a:endParaRPr>
            </a:p>
            <a:p>
              <a:pPr lvl="0">
                <a:lnSpc>
                  <a:spcPct val="105000"/>
                </a:lnSpc>
              </a:pPr>
              <a:r>
                <a:rPr lang="en-US" sz="1000" dirty="0">
                  <a:ea typeface="Calibri" panose="020F0502020204030204" pitchFamily="34" charset="0"/>
                  <a:cs typeface="Times New Roman" panose="02020603050405020304" pitchFamily="18" charset="0"/>
                  <a:hlinkClick r:id="rId3"/>
                </a:rPr>
                <a:t>https://bscw.metro-haul.eu/pub/bscw.cgi/d47157/InnovationManagement_2Audit.pdf</a:t>
              </a:r>
              <a:r>
                <a:rPr lang="en-US" sz="1000" dirty="0">
                  <a:ea typeface="Calibri" panose="020F0502020204030204" pitchFamily="34" charset="0"/>
                  <a:cs typeface="Times New Roman" panose="02020603050405020304" pitchFamily="18" charset="0"/>
                </a:rPr>
                <a:t>     </a:t>
              </a:r>
            </a:p>
            <a:p>
              <a:pPr lvl="0">
                <a:lnSpc>
                  <a:spcPct val="105000"/>
                </a:lnSpc>
              </a:pPr>
              <a:endParaRPr lang="en-US" sz="1200" dirty="0">
                <a:ea typeface="Calibri" panose="020F0502020204030204" pitchFamily="34" charset="0"/>
                <a:cs typeface="Times New Roman" panose="02020603050405020304" pitchFamily="18" charset="0"/>
              </a:endParaRPr>
            </a:p>
            <a:p>
              <a:pPr lvl="0">
                <a:lnSpc>
                  <a:spcPct val="105000"/>
                </a:lnSpc>
              </a:pPr>
              <a:r>
                <a:rPr lang="en-US" sz="1200" dirty="0">
                  <a:ea typeface="Calibri" panose="020F0502020204030204" pitchFamily="34" charset="0"/>
                  <a:cs typeface="Times New Roman" panose="02020603050405020304" pitchFamily="18" charset="0"/>
                </a:rPr>
                <a:t>International patent filings have begun, or patent applications are currently pending. In critical examples, some inventive ideas and patents have been provided to project partners with fair, reasonable, and non-discriminatory (FRAND) terms.</a:t>
              </a:r>
            </a:p>
            <a:p>
              <a:pPr lvl="0">
                <a:lnSpc>
                  <a:spcPct val="105000"/>
                </a:lnSpc>
              </a:pPr>
              <a:endParaRPr lang="en-US" sz="1200" dirty="0">
                <a:ea typeface="Calibri" panose="020F0502020204030204" pitchFamily="34" charset="0"/>
                <a:cs typeface="Times New Roman" panose="02020603050405020304" pitchFamily="18" charset="0"/>
              </a:endParaRPr>
            </a:p>
            <a:p>
              <a:pPr lvl="0">
                <a:lnSpc>
                  <a:spcPct val="105000"/>
                </a:lnSpc>
              </a:pPr>
              <a:r>
                <a:rPr lang="en-US" sz="1200" dirty="0">
                  <a:ea typeface="Calibri" panose="020F0502020204030204" pitchFamily="34" charset="0"/>
                  <a:cs typeface="Times New Roman" panose="02020603050405020304" pitchFamily="18" charset="0"/>
                </a:rPr>
                <a:t>Innovative project software has also been made available within the project partner consortium as “open software”, and in most of the cases loaded in </a:t>
              </a:r>
              <a:r>
                <a:rPr lang="en-GB" sz="1200" dirty="0">
                  <a:ea typeface="Calibri" panose="020F0502020204030204" pitchFamily="34" charset="0"/>
                  <a:cs typeface="Times New Roman" panose="02020603050405020304" pitchFamily="18" charset="0"/>
                </a:rPr>
                <a:t>specialised</a:t>
              </a:r>
              <a:r>
                <a:rPr lang="en-US" sz="1200" dirty="0">
                  <a:ea typeface="Calibri" panose="020F0502020204030204" pitchFamily="34" charset="0"/>
                  <a:cs typeface="Times New Roman" panose="02020603050405020304" pitchFamily="18" charset="0"/>
                </a:rPr>
                <a:t> hardware and shared in several demonstrators</a:t>
              </a:r>
            </a:p>
          </p:txBody>
        </p:sp>
        <p:pic>
          <p:nvPicPr>
            <p:cNvPr id="17" name="Picture 16">
              <a:extLst>
                <a:ext uri="{FF2B5EF4-FFF2-40B4-BE49-F238E27FC236}">
                  <a16:creationId xmlns:a16="http://schemas.microsoft.com/office/drawing/2014/main" id="{E13F90C3-C12D-4BB5-BEFF-99FEDE33663C}"/>
                </a:ext>
              </a:extLst>
            </p:cNvPr>
            <p:cNvPicPr>
              <a:picLocks noChangeAspect="1"/>
            </p:cNvPicPr>
            <p:nvPr/>
          </p:nvPicPr>
          <p:blipFill>
            <a:blip r:embed="rId4"/>
            <a:stretch>
              <a:fillRect/>
            </a:stretch>
          </p:blipFill>
          <p:spPr>
            <a:xfrm>
              <a:off x="4648200" y="1530676"/>
              <a:ext cx="4038600" cy="4185443"/>
            </a:xfrm>
            <a:prstGeom prst="rect">
              <a:avLst/>
            </a:prstGeom>
          </p:spPr>
        </p:pic>
      </p:grpSp>
    </p:spTree>
    <p:extLst>
      <p:ext uri="{BB962C8B-B14F-4D97-AF65-F5344CB8AC3E}">
        <p14:creationId xmlns:p14="http://schemas.microsoft.com/office/powerpoint/2010/main" val="1042985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AA7B593-0DFB-4B66-8D6D-8DBA4963A5DB}"/>
              </a:ext>
            </a:extLst>
          </p:cNvPr>
          <p:cNvSpPr>
            <a:spLocks noGrp="1"/>
          </p:cNvSpPr>
          <p:nvPr>
            <p:ph type="ftr" sz="quarter" idx="11"/>
          </p:nvPr>
        </p:nvSpPr>
        <p:spPr>
          <a:xfrm>
            <a:off x="1347787" y="6519863"/>
            <a:ext cx="6119813" cy="365125"/>
          </a:xfrm>
        </p:spPr>
        <p:txBody>
          <a:bodyPr/>
          <a:lstStyle/>
          <a:p>
            <a:r>
              <a:rPr lang="en-US" altLang="en-US" dirty="0"/>
              <a:t>Antonio D’Errico</a:t>
            </a:r>
          </a:p>
        </p:txBody>
      </p:sp>
      <p:sp>
        <p:nvSpPr>
          <p:cNvPr id="4" name="Slide Number Placeholder 3">
            <a:extLst>
              <a:ext uri="{FF2B5EF4-FFF2-40B4-BE49-F238E27FC236}">
                <a16:creationId xmlns:a16="http://schemas.microsoft.com/office/drawing/2014/main" id="{9342E37B-0766-4BC7-9A4C-E4B0BFE73C43}"/>
              </a:ext>
            </a:extLst>
          </p:cNvPr>
          <p:cNvSpPr>
            <a:spLocks noGrp="1"/>
          </p:cNvSpPr>
          <p:nvPr>
            <p:ph type="sldNum" sz="quarter" idx="12"/>
          </p:nvPr>
        </p:nvSpPr>
        <p:spPr/>
        <p:txBody>
          <a:bodyPr/>
          <a:lstStyle/>
          <a:p>
            <a:fld id="{68540B58-4210-4252-8D0F-C30237DCA4DA}" type="slidenum">
              <a:rPr lang="it-IT" altLang="en-US" smtClean="0"/>
              <a:pPr/>
              <a:t>8</a:t>
            </a:fld>
            <a:endParaRPr lang="it-IT" altLang="en-US"/>
          </a:p>
        </p:txBody>
      </p:sp>
      <p:grpSp>
        <p:nvGrpSpPr>
          <p:cNvPr id="10" name="Group 13">
            <a:extLst>
              <a:ext uri="{FF2B5EF4-FFF2-40B4-BE49-F238E27FC236}">
                <a16:creationId xmlns:a16="http://schemas.microsoft.com/office/drawing/2014/main" id="{D1686BA0-0442-41C3-9F37-73D6270B0C55}"/>
              </a:ext>
            </a:extLst>
          </p:cNvPr>
          <p:cNvGrpSpPr/>
          <p:nvPr/>
        </p:nvGrpSpPr>
        <p:grpSpPr>
          <a:xfrm>
            <a:off x="8048625" y="5809110"/>
            <a:ext cx="771239" cy="617762"/>
            <a:chOff x="4097625" y="3147665"/>
            <a:chExt cx="5038755" cy="2423402"/>
          </a:xfrm>
        </p:grpSpPr>
        <p:pic>
          <p:nvPicPr>
            <p:cNvPr id="11" name="Picture 2">
              <a:extLst>
                <a:ext uri="{FF2B5EF4-FFF2-40B4-BE49-F238E27FC236}">
                  <a16:creationId xmlns:a16="http://schemas.microsoft.com/office/drawing/2014/main" id="{E9045BCC-2B86-46DF-8F0C-287A25D760FC}"/>
                </a:ext>
              </a:extLst>
            </p:cNvPr>
            <p:cNvPicPr>
              <a:picLocks noChangeAspect="1"/>
            </p:cNvPicPr>
            <p:nvPr/>
          </p:nvPicPr>
          <p:blipFill rotWithShape="1">
            <a:blip r:embed="rId2" cstate="print"/>
            <a:srcRect l="20683" t="13902" r="48838" b="60038"/>
            <a:stretch/>
          </p:blipFill>
          <p:spPr>
            <a:xfrm>
              <a:off x="4097625" y="3147665"/>
              <a:ext cx="5038755" cy="2423402"/>
            </a:xfrm>
            <a:prstGeom prst="rect">
              <a:avLst/>
            </a:prstGeom>
          </p:spPr>
        </p:pic>
        <p:sp>
          <p:nvSpPr>
            <p:cNvPr id="12" name="Rectangle 12">
              <a:extLst>
                <a:ext uri="{FF2B5EF4-FFF2-40B4-BE49-F238E27FC236}">
                  <a16:creationId xmlns:a16="http://schemas.microsoft.com/office/drawing/2014/main" id="{07F958EC-938A-413F-814C-5DD9FCC10E1C}"/>
                </a:ext>
              </a:extLst>
            </p:cNvPr>
            <p:cNvSpPr/>
            <p:nvPr/>
          </p:nvSpPr>
          <p:spPr>
            <a:xfrm>
              <a:off x="4248615" y="3311911"/>
              <a:ext cx="602165" cy="591015"/>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ndParaRPr>
            </a:p>
          </p:txBody>
        </p:sp>
      </p:grpSp>
      <p:pic>
        <p:nvPicPr>
          <p:cNvPr id="19" name="Picture 18">
            <a:extLst>
              <a:ext uri="{FF2B5EF4-FFF2-40B4-BE49-F238E27FC236}">
                <a16:creationId xmlns:a16="http://schemas.microsoft.com/office/drawing/2014/main" id="{E230617A-7585-4251-A20B-D5344C69C780}"/>
              </a:ext>
            </a:extLst>
          </p:cNvPr>
          <p:cNvPicPr>
            <a:picLocks noChangeAspect="1"/>
          </p:cNvPicPr>
          <p:nvPr/>
        </p:nvPicPr>
        <p:blipFill>
          <a:blip r:embed="rId3"/>
          <a:stretch>
            <a:fillRect/>
          </a:stretch>
        </p:blipFill>
        <p:spPr>
          <a:xfrm>
            <a:off x="1263303" y="0"/>
            <a:ext cx="6617393" cy="6858000"/>
          </a:xfrm>
          <a:prstGeom prst="rect">
            <a:avLst/>
          </a:prstGeom>
        </p:spPr>
      </p:pic>
      <p:pic>
        <p:nvPicPr>
          <p:cNvPr id="23" name="Picture 22">
            <a:extLst>
              <a:ext uri="{FF2B5EF4-FFF2-40B4-BE49-F238E27FC236}">
                <a16:creationId xmlns:a16="http://schemas.microsoft.com/office/drawing/2014/main" id="{0B329F62-5D84-4FA7-8EF5-A7A87488A2A9}"/>
              </a:ext>
            </a:extLst>
          </p:cNvPr>
          <p:cNvPicPr>
            <a:picLocks noChangeAspect="1"/>
          </p:cNvPicPr>
          <p:nvPr/>
        </p:nvPicPr>
        <p:blipFill rotWithShape="1">
          <a:blip r:embed="rId4"/>
          <a:srcRect t="32238" b="65220"/>
          <a:stretch/>
        </p:blipFill>
        <p:spPr>
          <a:xfrm>
            <a:off x="415794" y="2210897"/>
            <a:ext cx="8652049" cy="228464"/>
          </a:xfrm>
          <a:prstGeom prst="rect">
            <a:avLst/>
          </a:prstGeom>
          <a:ln>
            <a:solidFill>
              <a:srgbClr val="FFC000"/>
            </a:solidFill>
          </a:ln>
        </p:spPr>
      </p:pic>
      <p:pic>
        <p:nvPicPr>
          <p:cNvPr id="24" name="Picture 23">
            <a:extLst>
              <a:ext uri="{FF2B5EF4-FFF2-40B4-BE49-F238E27FC236}">
                <a16:creationId xmlns:a16="http://schemas.microsoft.com/office/drawing/2014/main" id="{627DD383-560D-4906-9A03-8E21C9A9A116}"/>
              </a:ext>
            </a:extLst>
          </p:cNvPr>
          <p:cNvPicPr>
            <a:picLocks noChangeAspect="1"/>
          </p:cNvPicPr>
          <p:nvPr/>
        </p:nvPicPr>
        <p:blipFill rotWithShape="1">
          <a:blip r:embed="rId4"/>
          <a:srcRect l="-17" t="78821" r="17" b="18637"/>
          <a:stretch/>
        </p:blipFill>
        <p:spPr>
          <a:xfrm>
            <a:off x="415751" y="5410200"/>
            <a:ext cx="8652049" cy="228464"/>
          </a:xfrm>
          <a:prstGeom prst="rect">
            <a:avLst/>
          </a:prstGeom>
          <a:ln>
            <a:solidFill>
              <a:srgbClr val="FFC000"/>
            </a:solidFill>
          </a:ln>
        </p:spPr>
      </p:pic>
      <p:grpSp>
        <p:nvGrpSpPr>
          <p:cNvPr id="7" name="Group 6">
            <a:extLst>
              <a:ext uri="{FF2B5EF4-FFF2-40B4-BE49-F238E27FC236}">
                <a16:creationId xmlns:a16="http://schemas.microsoft.com/office/drawing/2014/main" id="{C5A5A7C0-9282-4B66-8427-5B7FEFE2EA3A}"/>
              </a:ext>
            </a:extLst>
          </p:cNvPr>
          <p:cNvGrpSpPr/>
          <p:nvPr/>
        </p:nvGrpSpPr>
        <p:grpSpPr>
          <a:xfrm>
            <a:off x="914400" y="212559"/>
            <a:ext cx="8000002" cy="6672428"/>
            <a:chOff x="914400" y="212559"/>
            <a:chExt cx="8000002" cy="6672428"/>
          </a:xfrm>
        </p:grpSpPr>
        <p:sp>
          <p:nvSpPr>
            <p:cNvPr id="2" name="Rectangle: Rounded Corners 1">
              <a:extLst>
                <a:ext uri="{FF2B5EF4-FFF2-40B4-BE49-F238E27FC236}">
                  <a16:creationId xmlns:a16="http://schemas.microsoft.com/office/drawing/2014/main" id="{20564A80-D685-4158-8395-BF1646163AC3}"/>
                </a:ext>
              </a:extLst>
            </p:cNvPr>
            <p:cNvSpPr/>
            <p:nvPr/>
          </p:nvSpPr>
          <p:spPr>
            <a:xfrm>
              <a:off x="914400" y="212559"/>
              <a:ext cx="7249504" cy="2514600"/>
            </a:xfrm>
            <a:prstGeom prst="roundRect">
              <a:avLst/>
            </a:prstGeom>
            <a:noFill/>
            <a:ln>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t="100000" r="100000"/>
                </a:path>
                <a:tileRect l="-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F0D48F7C-023D-4486-B124-95B269C72386}"/>
                </a:ext>
              </a:extLst>
            </p:cNvPr>
            <p:cNvSpPr/>
            <p:nvPr/>
          </p:nvSpPr>
          <p:spPr>
            <a:xfrm>
              <a:off x="914400" y="2455000"/>
              <a:ext cx="7249504" cy="4429987"/>
            </a:xfrm>
            <a:prstGeom prst="roundRect">
              <a:avLst/>
            </a:prstGeom>
            <a:noFill/>
            <a:ln>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t="100000" r="100000"/>
                </a:path>
                <a:tileRect l="-100000" b="-10000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 name="TextBox 5">
              <a:extLst>
                <a:ext uri="{FF2B5EF4-FFF2-40B4-BE49-F238E27FC236}">
                  <a16:creationId xmlns:a16="http://schemas.microsoft.com/office/drawing/2014/main" id="{E18BD8B8-608F-4612-9434-C2449E1D8DF9}"/>
                </a:ext>
              </a:extLst>
            </p:cNvPr>
            <p:cNvSpPr txBox="1"/>
            <p:nvPr/>
          </p:nvSpPr>
          <p:spPr>
            <a:xfrm>
              <a:off x="8163904" y="899660"/>
              <a:ext cx="684803" cy="369332"/>
            </a:xfrm>
            <a:prstGeom prst="rect">
              <a:avLst/>
            </a:prstGeom>
            <a:noFill/>
          </p:spPr>
          <p:txBody>
            <a:bodyPr wrap="none" rtlCol="0">
              <a:spAutoFit/>
            </a:bodyPr>
            <a:lstStyle/>
            <a:p>
              <a:r>
                <a:rPr lang="it-IT" dirty="0"/>
                <a:t>WP4</a:t>
              </a:r>
              <a:endParaRPr lang="en-GB" dirty="0"/>
            </a:p>
          </p:txBody>
        </p:sp>
        <p:sp>
          <p:nvSpPr>
            <p:cNvPr id="21" name="TextBox 20">
              <a:extLst>
                <a:ext uri="{FF2B5EF4-FFF2-40B4-BE49-F238E27FC236}">
                  <a16:creationId xmlns:a16="http://schemas.microsoft.com/office/drawing/2014/main" id="{A7158434-449B-40C6-A3DF-51E4B29D6C7A}"/>
                </a:ext>
              </a:extLst>
            </p:cNvPr>
            <p:cNvSpPr txBox="1"/>
            <p:nvPr/>
          </p:nvSpPr>
          <p:spPr>
            <a:xfrm>
              <a:off x="8229599" y="4155126"/>
              <a:ext cx="684803" cy="369332"/>
            </a:xfrm>
            <a:prstGeom prst="rect">
              <a:avLst/>
            </a:prstGeom>
            <a:noFill/>
          </p:spPr>
          <p:txBody>
            <a:bodyPr wrap="none" rtlCol="0">
              <a:spAutoFit/>
            </a:bodyPr>
            <a:lstStyle/>
            <a:p>
              <a:r>
                <a:rPr lang="it-IT" dirty="0"/>
                <a:t>WP3</a:t>
              </a:r>
              <a:endParaRPr lang="en-GB" dirty="0"/>
            </a:p>
          </p:txBody>
        </p:sp>
      </p:grpSp>
    </p:spTree>
    <p:extLst>
      <p:ext uri="{BB962C8B-B14F-4D97-AF65-F5344CB8AC3E}">
        <p14:creationId xmlns:p14="http://schemas.microsoft.com/office/powerpoint/2010/main" val="107723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p:cTn id="18" dur="500" fill="hold"/>
                                        <p:tgtEl>
                                          <p:spTgt spid="24"/>
                                        </p:tgtEl>
                                        <p:attrNameLst>
                                          <p:attrName>ppt_w</p:attrName>
                                        </p:attrNameLst>
                                      </p:cBhvr>
                                      <p:tavLst>
                                        <p:tav tm="0">
                                          <p:val>
                                            <p:fltVal val="0"/>
                                          </p:val>
                                        </p:tav>
                                        <p:tav tm="100000">
                                          <p:val>
                                            <p:strVal val="#ppt_w"/>
                                          </p:val>
                                        </p:tav>
                                      </p:tavLst>
                                    </p:anim>
                                    <p:anim calcmode="lin" valueType="num">
                                      <p:cBhvr>
                                        <p:cTn id="19"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D98B18C-5659-4827-8A51-1F4DB280A645}"/>
              </a:ext>
            </a:extLst>
          </p:cNvPr>
          <p:cNvSpPr>
            <a:spLocks noGrp="1"/>
          </p:cNvSpPr>
          <p:nvPr>
            <p:ph type="ftr" sz="quarter" idx="11"/>
          </p:nvPr>
        </p:nvSpPr>
        <p:spPr/>
        <p:txBody>
          <a:bodyPr/>
          <a:lstStyle/>
          <a:p>
            <a:r>
              <a:rPr lang="en-US" altLang="en-US" dirty="0"/>
              <a:t>Antonio D’Errico</a:t>
            </a:r>
          </a:p>
        </p:txBody>
      </p:sp>
      <p:sp>
        <p:nvSpPr>
          <p:cNvPr id="4" name="Slide Number Placeholder 3">
            <a:extLst>
              <a:ext uri="{FF2B5EF4-FFF2-40B4-BE49-F238E27FC236}">
                <a16:creationId xmlns:a16="http://schemas.microsoft.com/office/drawing/2014/main" id="{E70B907B-766C-4913-9E3C-EB9422CC7A8E}"/>
              </a:ext>
            </a:extLst>
          </p:cNvPr>
          <p:cNvSpPr>
            <a:spLocks noGrp="1"/>
          </p:cNvSpPr>
          <p:nvPr>
            <p:ph type="sldNum" sz="quarter" idx="12"/>
          </p:nvPr>
        </p:nvSpPr>
        <p:spPr/>
        <p:txBody>
          <a:bodyPr/>
          <a:lstStyle/>
          <a:p>
            <a:fld id="{68540B58-4210-4252-8D0F-C30237DCA4DA}" type="slidenum">
              <a:rPr lang="it-IT" altLang="en-US" smtClean="0"/>
              <a:pPr/>
              <a:t>9</a:t>
            </a:fld>
            <a:endParaRPr lang="it-IT" altLang="en-US"/>
          </a:p>
        </p:txBody>
      </p:sp>
      <p:grpSp>
        <p:nvGrpSpPr>
          <p:cNvPr id="5" name="Group 13">
            <a:extLst>
              <a:ext uri="{FF2B5EF4-FFF2-40B4-BE49-F238E27FC236}">
                <a16:creationId xmlns:a16="http://schemas.microsoft.com/office/drawing/2014/main" id="{44B299B9-A04F-4319-BF49-5BB941797D92}"/>
              </a:ext>
            </a:extLst>
          </p:cNvPr>
          <p:cNvGrpSpPr/>
          <p:nvPr/>
        </p:nvGrpSpPr>
        <p:grpSpPr>
          <a:xfrm>
            <a:off x="8027988" y="5562600"/>
            <a:ext cx="1014626" cy="803275"/>
            <a:chOff x="4097625" y="3147665"/>
            <a:chExt cx="5038755" cy="2423402"/>
          </a:xfrm>
        </p:grpSpPr>
        <p:pic>
          <p:nvPicPr>
            <p:cNvPr id="6" name="Picture 2">
              <a:extLst>
                <a:ext uri="{FF2B5EF4-FFF2-40B4-BE49-F238E27FC236}">
                  <a16:creationId xmlns:a16="http://schemas.microsoft.com/office/drawing/2014/main" id="{9EC79920-BC26-4760-AEC3-35D62E45A335}"/>
                </a:ext>
              </a:extLst>
            </p:cNvPr>
            <p:cNvPicPr>
              <a:picLocks noChangeAspect="1"/>
            </p:cNvPicPr>
            <p:nvPr/>
          </p:nvPicPr>
          <p:blipFill rotWithShape="1">
            <a:blip r:embed="rId2" cstate="print"/>
            <a:srcRect l="20683" t="13902" r="48838" b="60038"/>
            <a:stretch/>
          </p:blipFill>
          <p:spPr>
            <a:xfrm>
              <a:off x="4097625" y="3147665"/>
              <a:ext cx="5038755" cy="2423402"/>
            </a:xfrm>
            <a:prstGeom prst="rect">
              <a:avLst/>
            </a:prstGeom>
          </p:spPr>
        </p:pic>
        <p:sp>
          <p:nvSpPr>
            <p:cNvPr id="7" name="Rectangle 12">
              <a:extLst>
                <a:ext uri="{FF2B5EF4-FFF2-40B4-BE49-F238E27FC236}">
                  <a16:creationId xmlns:a16="http://schemas.microsoft.com/office/drawing/2014/main" id="{411617BD-B476-442A-91CB-2F4527B9211C}"/>
                </a:ext>
              </a:extLst>
            </p:cNvPr>
            <p:cNvSpPr/>
            <p:nvPr/>
          </p:nvSpPr>
          <p:spPr>
            <a:xfrm>
              <a:off x="4248615" y="3311911"/>
              <a:ext cx="602165" cy="591015"/>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ndParaRPr>
            </a:p>
          </p:txBody>
        </p:sp>
      </p:grpSp>
      <p:sp>
        <p:nvSpPr>
          <p:cNvPr id="8" name="Title 1">
            <a:extLst>
              <a:ext uri="{FF2B5EF4-FFF2-40B4-BE49-F238E27FC236}">
                <a16:creationId xmlns:a16="http://schemas.microsoft.com/office/drawing/2014/main" id="{961C1474-CAC0-40E9-BD94-EC725AD2973B}"/>
              </a:ext>
            </a:extLst>
          </p:cNvPr>
          <p:cNvSpPr txBox="1">
            <a:spLocks/>
          </p:cNvSpPr>
          <p:nvPr/>
        </p:nvSpPr>
        <p:spPr bwMode="auto">
          <a:xfrm>
            <a:off x="381000" y="0"/>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72000" rIns="612000" bIns="72000" numCol="1" anchor="ctr" anchorCtr="0" compatLnSpc="1">
            <a:prstTxWarp prst="textNoShape">
              <a:avLst/>
            </a:prstTxWarp>
          </a:bodyPr>
          <a:lstStyle>
            <a:lvl1pPr algn="l" rtl="0" eaLnBrk="1" fontAlgn="base" hangingPunct="1">
              <a:spcBef>
                <a:spcPct val="0"/>
              </a:spcBef>
              <a:spcAft>
                <a:spcPct val="0"/>
              </a:spcAft>
              <a:defRPr sz="4000" kern="1200">
                <a:solidFill>
                  <a:schemeClr val="accent1">
                    <a:lumMod val="75000"/>
                  </a:schemeClr>
                </a:solidFill>
                <a:effectLst>
                  <a:outerShdw blurRad="38100" dist="38100" dir="2700000" algn="tl">
                    <a:srgbClr val="000000">
                      <a:alpha val="43137"/>
                    </a:srgbClr>
                  </a:outerShdw>
                </a:effectLst>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t>Contributions to Support Innovation</a:t>
            </a:r>
            <a:endParaRPr lang="it-IT" dirty="0"/>
          </a:p>
        </p:txBody>
      </p:sp>
      <p:sp>
        <p:nvSpPr>
          <p:cNvPr id="10" name="Rectangle 3">
            <a:extLst>
              <a:ext uri="{FF2B5EF4-FFF2-40B4-BE49-F238E27FC236}">
                <a16:creationId xmlns:a16="http://schemas.microsoft.com/office/drawing/2014/main" id="{62F6D513-805F-4BF4-A036-4161D110D911}"/>
              </a:ext>
            </a:extLst>
          </p:cNvPr>
          <p:cNvSpPr>
            <a:spLocks noChangeArrowheads="1"/>
          </p:cNvSpPr>
          <p:nvPr/>
        </p:nvSpPr>
        <p:spPr bwMode="auto">
          <a:xfrm>
            <a:off x="3962400" y="2364615"/>
            <a:ext cx="4748885"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lang="en-GB" altLang="it-IT" sz="1400" dirty="0">
                <a:latin typeface="Calibri" panose="020F0502020204030204" pitchFamily="34" charset="0"/>
                <a:ea typeface="Calibri" panose="020F0502020204030204" pitchFamily="34" charset="0"/>
                <a:cs typeface="Times New Roman" panose="02020603050405020304" pitchFamily="18" charset="0"/>
              </a:rPr>
              <a:t>Several demos in support of Metro-Haul innovation has been showcased in the important events around Europe</a:t>
            </a:r>
          </a:p>
          <a:p>
            <a:pPr lvl="0" eaLnBrk="0" hangingPunct="0"/>
            <a:r>
              <a:rPr lang="en-GB" altLang="it-IT" sz="1400" dirty="0">
                <a:latin typeface="Calibri" panose="020F0502020204030204" pitchFamily="34" charset="0"/>
                <a:ea typeface="Calibri" panose="020F0502020204030204" pitchFamily="34" charset="0"/>
                <a:cs typeface="Times New Roman" panose="02020603050405020304" pitchFamily="18" charset="0"/>
              </a:rPr>
              <a:t> </a:t>
            </a:r>
          </a:p>
          <a:p>
            <a:pPr lvl="0" eaLnBrk="0" hangingPunct="0"/>
            <a:endParaRPr lang="en-GB" altLang="it-IT" sz="1400"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eaLnBrk="0" hangingPunct="0">
              <a:buFont typeface="Arial" panose="020B0604020202020204" pitchFamily="34" charset="0"/>
              <a:buChar char="•"/>
            </a:pPr>
            <a:r>
              <a:rPr lang="en-US" altLang="it-IT" sz="1400" dirty="0">
                <a:latin typeface="Calibri" panose="020F0502020204030204" pitchFamily="34" charset="0"/>
                <a:cs typeface="Times New Roman" panose="02020603050405020304" pitchFamily="18" charset="0"/>
              </a:rPr>
              <a:t>ECOC 2018</a:t>
            </a:r>
          </a:p>
          <a:p>
            <a:pPr marL="285750" lvl="0" indent="-285750" eaLnBrk="0" hangingPunct="0">
              <a:buFont typeface="Arial" panose="020B0604020202020204" pitchFamily="34" charset="0"/>
              <a:buChar char="•"/>
            </a:pPr>
            <a:r>
              <a:rPr lang="en-US" altLang="it-IT" sz="1400" dirty="0">
                <a:latin typeface="Calibri" panose="020F0502020204030204" pitchFamily="34" charset="0"/>
                <a:cs typeface="Times New Roman" panose="02020603050405020304" pitchFamily="18" charset="0"/>
              </a:rPr>
              <a:t>EUCNC 2019 </a:t>
            </a:r>
          </a:p>
          <a:p>
            <a:pPr marL="285750" lvl="0" indent="-285750" eaLnBrk="0" hangingPunct="0">
              <a:buFont typeface="Arial" panose="020B0604020202020204" pitchFamily="34" charset="0"/>
              <a:buChar char="•"/>
            </a:pPr>
            <a:r>
              <a:rPr lang="en-GB" altLang="it-IT" sz="1400" dirty="0">
                <a:latin typeface="Calibri" panose="020F0502020204030204" pitchFamily="34" charset="0"/>
                <a:cs typeface="Times New Roman" panose="02020603050405020304" pitchFamily="18" charset="0"/>
              </a:rPr>
              <a:t>OFC 2019</a:t>
            </a:r>
          </a:p>
          <a:p>
            <a:pPr marL="285750" lvl="0" indent="-285750" eaLnBrk="0" hangingPunct="0">
              <a:buFont typeface="Arial" panose="020B0604020202020204" pitchFamily="34" charset="0"/>
              <a:buChar char="•"/>
            </a:pPr>
            <a:r>
              <a:rPr lang="en-GB" altLang="it-IT" sz="1400" dirty="0">
                <a:latin typeface="Calibri" panose="020F0502020204030204" pitchFamily="34" charset="0"/>
                <a:cs typeface="Times New Roman" panose="02020603050405020304" pitchFamily="18" charset="0"/>
              </a:rPr>
              <a:t>ECOC 2019</a:t>
            </a:r>
          </a:p>
          <a:p>
            <a:pPr marL="285750" lvl="0" indent="-285750" eaLnBrk="0" hangingPunct="0">
              <a:buFont typeface="Arial" panose="020B0604020202020204" pitchFamily="34" charset="0"/>
              <a:buChar char="•"/>
            </a:pPr>
            <a:endParaRPr lang="en-GB" altLang="it-IT" sz="1400" dirty="0">
              <a:latin typeface="Calibri" panose="020F0502020204030204" pitchFamily="34" charset="0"/>
              <a:cs typeface="Times New Roman" panose="02020603050405020304" pitchFamily="18" charset="0"/>
            </a:endParaRPr>
          </a:p>
          <a:p>
            <a:pPr lvl="0" eaLnBrk="0" hangingPunct="0"/>
            <a:r>
              <a:rPr lang="en-GB" altLang="it-IT" sz="1400" dirty="0">
                <a:latin typeface="Calibri" panose="020F0502020204030204" pitchFamily="34" charset="0"/>
                <a:cs typeface="Times New Roman" panose="02020603050405020304" pitchFamily="18" charset="0"/>
              </a:rPr>
              <a:t>Joint METRO-HAUL 5G-Picture also in laboratories involving real devices and prototypes</a:t>
            </a:r>
          </a:p>
          <a:p>
            <a:pPr lvl="0" eaLnBrk="0" hangingPunct="0"/>
            <a:endParaRPr lang="en-GB" altLang="it-IT" sz="1400" dirty="0">
              <a:latin typeface="Calibri" panose="020F0502020204030204" pitchFamily="34" charset="0"/>
              <a:cs typeface="Times New Roman" panose="02020603050405020304" pitchFamily="18" charset="0"/>
            </a:endParaRPr>
          </a:p>
          <a:p>
            <a:pPr lvl="0" eaLnBrk="0" hangingPunct="0"/>
            <a:r>
              <a:rPr lang="en-GB" altLang="it-IT" sz="1400" dirty="0">
                <a:latin typeface="Calibri" panose="020F0502020204030204" pitchFamily="34" charset="0"/>
                <a:cs typeface="Times New Roman" panose="02020603050405020304" pitchFamily="18" charset="0"/>
              </a:rPr>
              <a:t>For instance the involved ONOS controller is the last version with all new features introduced by Metro-Haul</a:t>
            </a:r>
          </a:p>
        </p:txBody>
      </p:sp>
      <p:pic>
        <p:nvPicPr>
          <p:cNvPr id="2" name="Picture 1">
            <a:extLst>
              <a:ext uri="{FF2B5EF4-FFF2-40B4-BE49-F238E27FC236}">
                <a16:creationId xmlns:a16="http://schemas.microsoft.com/office/drawing/2014/main" id="{6B223B35-CE26-4434-B551-A01460428C16}"/>
              </a:ext>
            </a:extLst>
          </p:cNvPr>
          <p:cNvPicPr>
            <a:picLocks noChangeAspect="1"/>
          </p:cNvPicPr>
          <p:nvPr/>
        </p:nvPicPr>
        <p:blipFill>
          <a:blip r:embed="rId3"/>
          <a:stretch>
            <a:fillRect/>
          </a:stretch>
        </p:blipFill>
        <p:spPr>
          <a:xfrm>
            <a:off x="609600" y="1524000"/>
            <a:ext cx="3048264" cy="2286198"/>
          </a:xfrm>
          <a:prstGeom prst="rect">
            <a:avLst/>
          </a:prstGeom>
          <a:ln w="19050">
            <a:solidFill>
              <a:schemeClr val="bg1">
                <a:lumMod val="50000"/>
              </a:schemeClr>
            </a:solidFill>
          </a:ln>
        </p:spPr>
      </p:pic>
      <p:pic>
        <p:nvPicPr>
          <p:cNvPr id="12" name="Picture 11">
            <a:extLst>
              <a:ext uri="{FF2B5EF4-FFF2-40B4-BE49-F238E27FC236}">
                <a16:creationId xmlns:a16="http://schemas.microsoft.com/office/drawing/2014/main" id="{7353F1AF-F35F-4699-B08F-9149D9D12A3B}"/>
              </a:ext>
            </a:extLst>
          </p:cNvPr>
          <p:cNvPicPr>
            <a:picLocks noChangeAspect="1"/>
          </p:cNvPicPr>
          <p:nvPr/>
        </p:nvPicPr>
        <p:blipFill>
          <a:blip r:embed="rId4"/>
          <a:stretch>
            <a:fillRect/>
          </a:stretch>
        </p:blipFill>
        <p:spPr>
          <a:xfrm>
            <a:off x="619125" y="3964186"/>
            <a:ext cx="1883827" cy="2267909"/>
          </a:xfrm>
          <a:prstGeom prst="rect">
            <a:avLst/>
          </a:prstGeom>
          <a:ln w="28575">
            <a:solidFill>
              <a:schemeClr val="bg1">
                <a:lumMod val="95000"/>
              </a:schemeClr>
            </a:solidFill>
          </a:ln>
        </p:spPr>
      </p:pic>
    </p:spTree>
    <p:extLst>
      <p:ext uri="{BB962C8B-B14F-4D97-AF65-F5344CB8AC3E}">
        <p14:creationId xmlns:p14="http://schemas.microsoft.com/office/powerpoint/2010/main" val="2105450356"/>
      </p:ext>
    </p:extLst>
  </p:cSld>
  <p:clrMapOvr>
    <a:masterClrMapping/>
  </p:clrMapOvr>
</p:sld>
</file>

<file path=ppt/theme/theme1.xml><?xml version="1.0" encoding="utf-8"?>
<a:theme xmlns:a="http://schemas.openxmlformats.org/drawingml/2006/main" name="CNIT_template_p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6580</TotalTime>
  <Words>536</Words>
  <Application>Microsoft Office PowerPoint</Application>
  <PresentationFormat>On-screen Show (4:3)</PresentationFormat>
  <Paragraphs>97</Paragraphs>
  <Slides>10</Slides>
  <Notes>0</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Hilda Light</vt:lpstr>
      <vt:lpstr>CNIT_template_png</vt:lpstr>
      <vt:lpstr>Innovation Management Antonio D’Errico, TEI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 Cj</dc:creator>
  <cp:lastModifiedBy>Antonio D'Errico</cp:lastModifiedBy>
  <cp:revision>196</cp:revision>
  <cp:lastPrinted>2018-03-09T17:12:08Z</cp:lastPrinted>
  <dcterms:created xsi:type="dcterms:W3CDTF">2017-02-02T14:43:52Z</dcterms:created>
  <dcterms:modified xsi:type="dcterms:W3CDTF">2019-10-01T15:04:32Z</dcterms:modified>
</cp:coreProperties>
</file>